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7.xml" ContentType="application/vnd.openxmlformats-officedocument.presentationml.notesSlide+xml"/>
  <Override PartName="/ppt/tags/tag90.xml" ContentType="application/vnd.openxmlformats-officedocument.presentationml.tags+xml"/>
  <Override PartName="/ppt/notesSlides/notesSlide18.xml" ContentType="application/vnd.openxmlformats-officedocument.presentationml.notesSlide+xml"/>
  <Override PartName="/ppt/tags/tag91.xml" ContentType="application/vnd.openxmlformats-officedocument.presentationml.tags+xml"/>
  <Override PartName="/ppt/notesSlides/notesSlide19.xml" ContentType="application/vnd.openxmlformats-officedocument.presentationml.notesSlide+xml"/>
  <Override PartName="/ppt/tags/tag92.xml" ContentType="application/vnd.openxmlformats-officedocument.presentationml.tags+xml"/>
  <Override PartName="/ppt/notesSlides/notesSlide20.xml" ContentType="application/vnd.openxmlformats-officedocument.presentationml.notesSlide+xml"/>
  <Override PartName="/ppt/tags/tag93.xml" ContentType="application/vnd.openxmlformats-officedocument.presentationml.tags+xml"/>
  <Override PartName="/ppt/notesSlides/notesSlide21.xml" ContentType="application/vnd.openxmlformats-officedocument.presentationml.notesSlide+xml"/>
  <Override PartName="/ppt/tags/tag94.xml" ContentType="application/vnd.openxmlformats-officedocument.presentationml.tags+xml"/>
  <Override PartName="/ppt/notesSlides/notesSlide22.xml" ContentType="application/vnd.openxmlformats-officedocument.presentationml.notesSlide+xml"/>
  <Override PartName="/ppt/tags/tag95.xml" ContentType="application/vnd.openxmlformats-officedocument.presentationml.tags+xml"/>
  <Override PartName="/ppt/notesSlides/notesSlide23.xml" ContentType="application/vnd.openxmlformats-officedocument.presentationml.notesSlide+xml"/>
  <Override PartName="/ppt/tags/tag96.xml" ContentType="application/vnd.openxmlformats-officedocument.presentationml.tags+xml"/>
  <Override PartName="/ppt/notesSlides/notesSlide24.xml" ContentType="application/vnd.openxmlformats-officedocument.presentationml.notesSlide+xml"/>
  <Override PartName="/ppt/tags/tag97.xml" ContentType="application/vnd.openxmlformats-officedocument.presentationml.tags+xml"/>
  <Override PartName="/ppt/notesSlides/notesSlide25.xml" ContentType="application/vnd.openxmlformats-officedocument.presentationml.notesSlide+xml"/>
  <Override PartName="/ppt/tags/tag98.xml" ContentType="application/vnd.openxmlformats-officedocument.presentationml.tags+xml"/>
  <Override PartName="/ppt/notesSlides/notesSlide26.xml" ContentType="application/vnd.openxmlformats-officedocument.presentationml.notesSlide+xml"/>
  <Override PartName="/ppt/tags/tag99.xml" ContentType="application/vnd.openxmlformats-officedocument.presentationml.tags+xml"/>
  <Override PartName="/ppt/notesSlides/notesSlide27.xml" ContentType="application/vnd.openxmlformats-officedocument.presentationml.notesSlide+xml"/>
  <Override PartName="/ppt/tags/tag100.xml" ContentType="application/vnd.openxmlformats-officedocument.presentationml.tags+xml"/>
  <Override PartName="/ppt/notesSlides/notesSlide28.xml" ContentType="application/vnd.openxmlformats-officedocument.presentationml.notesSlide+xml"/>
  <Override PartName="/ppt/tags/tag101.xml" ContentType="application/vnd.openxmlformats-officedocument.presentationml.tags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notesSlides/notesSlide30.xml" ContentType="application/vnd.openxmlformats-officedocument.presentationml.notesSlide+xml"/>
  <Override PartName="/ppt/tags/tag103.xml" ContentType="application/vnd.openxmlformats-officedocument.presentationml.tags+xml"/>
  <Override PartName="/ppt/notesSlides/notesSlide31.xml" ContentType="application/vnd.openxmlformats-officedocument.presentationml.notesSlide+xml"/>
  <Override PartName="/ppt/tags/tag104.xml" ContentType="application/vnd.openxmlformats-officedocument.presentationml.tags+xml"/>
  <Override PartName="/ppt/notesSlides/notesSlide32.xml" ContentType="application/vnd.openxmlformats-officedocument.presentationml.notesSlide+xml"/>
  <Override PartName="/ppt/tags/tag105.xml" ContentType="application/vnd.openxmlformats-officedocument.presentationml.tags+xml"/>
  <Override PartName="/ppt/notesSlides/notesSlide33.xml" ContentType="application/vnd.openxmlformats-officedocument.presentationml.notesSlide+xml"/>
  <Override PartName="/ppt/tags/tag106.xml" ContentType="application/vnd.openxmlformats-officedocument.presentationml.tags+xml"/>
  <Override PartName="/ppt/notesSlides/notesSlide34.xml" ContentType="application/vnd.openxmlformats-officedocument.presentationml.notesSlide+xml"/>
  <Override PartName="/ppt/tags/tag107.xml" ContentType="application/vnd.openxmlformats-officedocument.presentationml.tags+xml"/>
  <Override PartName="/ppt/notesSlides/notesSlide35.xml" ContentType="application/vnd.openxmlformats-officedocument.presentationml.notesSlide+xml"/>
  <Override PartName="/ppt/tags/tag108.xml" ContentType="application/vnd.openxmlformats-officedocument.presentationml.tags+xml"/>
  <Override PartName="/ppt/notesSlides/notesSlide36.xml" ContentType="application/vnd.openxmlformats-officedocument.presentationml.notesSlide+xml"/>
  <Override PartName="/ppt/tags/tag109.xml" ContentType="application/vnd.openxmlformats-officedocument.presentationml.tags+xml"/>
  <Override PartName="/ppt/notesSlides/notesSlide37.xml" ContentType="application/vnd.openxmlformats-officedocument.presentationml.notesSlide+xml"/>
  <Override PartName="/ppt/tags/tag110.xml" ContentType="application/vnd.openxmlformats-officedocument.presentationml.tags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42"/>
  </p:notesMasterIdLst>
  <p:handoutMasterIdLst>
    <p:handoutMasterId r:id="rId43"/>
  </p:handoutMasterIdLst>
  <p:sldIdLst>
    <p:sldId id="258" r:id="rId3"/>
    <p:sldId id="2341" r:id="rId4"/>
    <p:sldId id="2292" r:id="rId5"/>
    <p:sldId id="2402" r:id="rId6"/>
    <p:sldId id="2403" r:id="rId7"/>
    <p:sldId id="2387" r:id="rId8"/>
    <p:sldId id="2342" r:id="rId9"/>
    <p:sldId id="2388" r:id="rId10"/>
    <p:sldId id="2370" r:id="rId11"/>
    <p:sldId id="2408" r:id="rId12"/>
    <p:sldId id="2448" r:id="rId13"/>
    <p:sldId id="2449" r:id="rId14"/>
    <p:sldId id="2450" r:id="rId15"/>
    <p:sldId id="2451" r:id="rId16"/>
    <p:sldId id="2409" r:id="rId17"/>
    <p:sldId id="2407" r:id="rId18"/>
    <p:sldId id="2410" r:id="rId19"/>
    <p:sldId id="2406" r:id="rId20"/>
    <p:sldId id="2404" r:id="rId21"/>
    <p:sldId id="2415" r:id="rId22"/>
    <p:sldId id="2345" r:id="rId23"/>
    <p:sldId id="2391" r:id="rId24"/>
    <p:sldId id="2452" r:id="rId25"/>
    <p:sldId id="2349" r:id="rId26"/>
    <p:sldId id="2373" r:id="rId27"/>
    <p:sldId id="2416" r:id="rId28"/>
    <p:sldId id="2395" r:id="rId29"/>
    <p:sldId id="2377" r:id="rId30"/>
    <p:sldId id="2378" r:id="rId31"/>
    <p:sldId id="2420" r:id="rId32"/>
    <p:sldId id="2399" r:id="rId33"/>
    <p:sldId id="2453" r:id="rId34"/>
    <p:sldId id="2355" r:id="rId35"/>
    <p:sldId id="2400" r:id="rId36"/>
    <p:sldId id="2418" r:id="rId37"/>
    <p:sldId id="2419" r:id="rId38"/>
    <p:sldId id="2358" r:id="rId39"/>
    <p:sldId id="2398" r:id="rId40"/>
    <p:sldId id="229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F3D8B"/>
    <a:srgbClr val="02643E"/>
    <a:srgbClr val="016A44"/>
    <a:srgbClr val="FFFFFF"/>
    <a:srgbClr val="9A0000"/>
    <a:srgbClr val="EDEDED"/>
    <a:srgbClr val="E5E6EB"/>
    <a:srgbClr val="003F88"/>
    <a:srgbClr val="033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5" autoAdjust="0"/>
    <p:restoredTop sz="94014" autoAdjust="0"/>
  </p:normalViewPr>
  <p:slideViewPr>
    <p:cSldViewPr snapToGrid="0">
      <p:cViewPr varScale="1">
        <p:scale>
          <a:sx n="107" d="100"/>
          <a:sy n="107" d="100"/>
        </p:scale>
        <p:origin x="176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29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an-Peng Hu" userId="b3f3f6a417be6905" providerId="LiveId" clId="{230DFF41-4C1A-7347-9F17-CFE53FC86E72}"/>
    <pc:docChg chg="undo custSel addSld delSld modSld">
      <pc:chgData name="Chuan-Peng Hu" userId="b3f3f6a417be6905" providerId="LiveId" clId="{230DFF41-4C1A-7347-9F17-CFE53FC86E72}" dt="2025-07-24T03:43:35.199" v="1558" actId="2696"/>
      <pc:docMkLst>
        <pc:docMk/>
      </pc:docMkLst>
      <pc:sldChg chg="add del">
        <pc:chgData name="Chuan-Peng Hu" userId="b3f3f6a417be6905" providerId="LiveId" clId="{230DFF41-4C1A-7347-9F17-CFE53FC86E72}" dt="2025-07-23T22:22:12.432" v="53" actId="2696"/>
        <pc:sldMkLst>
          <pc:docMk/>
          <pc:sldMk cId="2291570234" sldId="432"/>
        </pc:sldMkLst>
      </pc:sldChg>
      <pc:sldChg chg="add del">
        <pc:chgData name="Chuan-Peng Hu" userId="b3f3f6a417be6905" providerId="LiveId" clId="{230DFF41-4C1A-7347-9F17-CFE53FC86E72}" dt="2025-07-23T22:22:40.041" v="59" actId="2696"/>
        <pc:sldMkLst>
          <pc:docMk/>
          <pc:sldMk cId="3126063945" sldId="433"/>
        </pc:sldMkLst>
      </pc:sldChg>
      <pc:sldChg chg="add del">
        <pc:chgData name="Chuan-Peng Hu" userId="b3f3f6a417be6905" providerId="LiveId" clId="{230DFF41-4C1A-7347-9F17-CFE53FC86E72}" dt="2025-07-23T22:23:19.926" v="64" actId="2696"/>
        <pc:sldMkLst>
          <pc:docMk/>
          <pc:sldMk cId="4063652967" sldId="434"/>
        </pc:sldMkLst>
      </pc:sldChg>
      <pc:sldChg chg="add del">
        <pc:chgData name="Chuan-Peng Hu" userId="b3f3f6a417be6905" providerId="LiveId" clId="{230DFF41-4C1A-7347-9F17-CFE53FC86E72}" dt="2025-07-23T22:24:00.907" v="72" actId="2696"/>
        <pc:sldMkLst>
          <pc:docMk/>
          <pc:sldMk cId="2815327943" sldId="435"/>
        </pc:sldMkLst>
      </pc:sldChg>
      <pc:sldChg chg="modSp add mod">
        <pc:chgData name="Chuan-Peng Hu" userId="b3f3f6a417be6905" providerId="LiveId" clId="{230DFF41-4C1A-7347-9F17-CFE53FC86E72}" dt="2025-07-23T22:24:58.617" v="94" actId="404"/>
        <pc:sldMkLst>
          <pc:docMk/>
          <pc:sldMk cId="2338155255" sldId="436"/>
        </pc:sldMkLst>
        <pc:spChg chg="mod">
          <ac:chgData name="Chuan-Peng Hu" userId="b3f3f6a417be6905" providerId="LiveId" clId="{230DFF41-4C1A-7347-9F17-CFE53FC86E72}" dt="2025-07-23T22:24:58.617" v="94" actId="404"/>
          <ac:spMkLst>
            <pc:docMk/>
            <pc:sldMk cId="2338155255" sldId="436"/>
            <ac:spMk id="2" creationId="{D31F434A-27DE-6747-8251-C14D0A7144D6}"/>
          </ac:spMkLst>
        </pc:spChg>
      </pc:sldChg>
      <pc:sldChg chg="modSp mod">
        <pc:chgData name="Chuan-Peng Hu" userId="b3f3f6a417be6905" providerId="LiveId" clId="{230DFF41-4C1A-7347-9F17-CFE53FC86E72}" dt="2025-07-23T23:13:17.965" v="1508" actId="20577"/>
        <pc:sldMkLst>
          <pc:docMk/>
          <pc:sldMk cId="0" sldId="2290"/>
        </pc:sldMkLst>
        <pc:spChg chg="mod">
          <ac:chgData name="Chuan-Peng Hu" userId="b3f3f6a417be6905" providerId="LiveId" clId="{230DFF41-4C1A-7347-9F17-CFE53FC86E72}" dt="2025-07-23T23:13:17.965" v="1508" actId="20577"/>
          <ac:spMkLst>
            <pc:docMk/>
            <pc:sldMk cId="0" sldId="2290"/>
            <ac:spMk id="50" creationId="{00000000-0000-0000-0000-000000000000}"/>
          </ac:spMkLst>
        </pc:spChg>
      </pc:sldChg>
      <pc:sldChg chg="addSp delSp modSp mod">
        <pc:chgData name="Chuan-Peng Hu" userId="b3f3f6a417be6905" providerId="LiveId" clId="{230DFF41-4C1A-7347-9F17-CFE53FC86E72}" dt="2025-07-23T22:19:44.970" v="10" actId="1076"/>
        <pc:sldMkLst>
          <pc:docMk/>
          <pc:sldMk cId="0" sldId="2297"/>
        </pc:sldMkLst>
        <pc:spChg chg="del mod">
          <ac:chgData name="Chuan-Peng Hu" userId="b3f3f6a417be6905" providerId="LiveId" clId="{230DFF41-4C1A-7347-9F17-CFE53FC86E72}" dt="2025-07-23T22:19:36.738" v="6" actId="478"/>
          <ac:spMkLst>
            <pc:docMk/>
            <pc:sldMk cId="0" sldId="2297"/>
            <ac:spMk id="2" creationId="{00000000-0000-0000-0000-000000000000}"/>
          </ac:spMkLst>
        </pc:spChg>
        <pc:spChg chg="add mod">
          <ac:chgData name="Chuan-Peng Hu" userId="b3f3f6a417be6905" providerId="LiveId" clId="{230DFF41-4C1A-7347-9F17-CFE53FC86E72}" dt="2025-07-23T22:19:44.970" v="10" actId="1076"/>
          <ac:spMkLst>
            <pc:docMk/>
            <pc:sldMk cId="0" sldId="2297"/>
            <ac:spMk id="3" creationId="{36C1F7B7-7F8B-FEDD-0FF7-B1F2E7FCEBD1}"/>
          </ac:spMkLst>
        </pc:spChg>
        <pc:spChg chg="del">
          <ac:chgData name="Chuan-Peng Hu" userId="b3f3f6a417be6905" providerId="LiveId" clId="{230DFF41-4C1A-7347-9F17-CFE53FC86E72}" dt="2025-07-23T22:19:18.911" v="5" actId="478"/>
          <ac:spMkLst>
            <pc:docMk/>
            <pc:sldMk cId="0" sldId="2297"/>
            <ac:spMk id="54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3T22:56:57.125" v="1208" actId="2696"/>
        <pc:sldMkLst>
          <pc:docMk/>
          <pc:sldMk cId="0" sldId="2325"/>
        </pc:sldMkLst>
      </pc:sldChg>
      <pc:sldChg chg="modSp mod">
        <pc:chgData name="Chuan-Peng Hu" userId="b3f3f6a417be6905" providerId="LiveId" clId="{230DFF41-4C1A-7347-9F17-CFE53FC86E72}" dt="2025-07-23T23:05:12.976" v="1459" actId="20577"/>
        <pc:sldMkLst>
          <pc:docMk/>
          <pc:sldMk cId="0" sldId="2341"/>
        </pc:sldMkLst>
        <pc:spChg chg="mod">
          <ac:chgData name="Chuan-Peng Hu" userId="b3f3f6a417be6905" providerId="LiveId" clId="{230DFF41-4C1A-7347-9F17-CFE53FC86E72}" dt="2025-07-23T23:05:12.976" v="1459" actId="20577"/>
          <ac:spMkLst>
            <pc:docMk/>
            <pc:sldMk cId="0" sldId="2341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05:01.846" v="1440" actId="207"/>
          <ac:spMkLst>
            <pc:docMk/>
            <pc:sldMk cId="0" sldId="2341"/>
            <ac:spMk id="11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6:26.776" v="1543" actId="2711"/>
        <pc:sldMkLst>
          <pc:docMk/>
          <pc:sldMk cId="0" sldId="2345"/>
        </pc:sldMkLst>
        <pc:spChg chg="mod">
          <ac:chgData name="Chuan-Peng Hu" userId="b3f3f6a417be6905" providerId="LiveId" clId="{230DFF41-4C1A-7347-9F17-CFE53FC86E72}" dt="2025-07-23T23:16:26.776" v="1543" actId="2711"/>
          <ac:spMkLst>
            <pc:docMk/>
            <pc:sldMk cId="0" sldId="2345"/>
            <ac:spMk id="5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4:29.953" v="1520" actId="2711"/>
        <pc:sldMkLst>
          <pc:docMk/>
          <pc:sldMk cId="0" sldId="2357"/>
        </pc:sldMkLst>
        <pc:spChg chg="mod">
          <ac:chgData name="Chuan-Peng Hu" userId="b3f3f6a417be6905" providerId="LiveId" clId="{230DFF41-4C1A-7347-9F17-CFE53FC86E72}" dt="2025-07-23T23:14:29.953" v="1520" actId="2711"/>
          <ac:spMkLst>
            <pc:docMk/>
            <pc:sldMk cId="0" sldId="2357"/>
            <ac:spMk id="6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4:00.630" v="1516" actId="2711"/>
        <pc:sldMkLst>
          <pc:docMk/>
          <pc:sldMk cId="0" sldId="2358"/>
        </pc:sldMkLst>
        <pc:spChg chg="mod">
          <ac:chgData name="Chuan-Peng Hu" userId="b3f3f6a417be6905" providerId="LiveId" clId="{230DFF41-4C1A-7347-9F17-CFE53FC86E72}" dt="2025-07-23T23:14:00.630" v="1516" actId="2711"/>
          <ac:spMkLst>
            <pc:docMk/>
            <pc:sldMk cId="0" sldId="2358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3:50.712" v="1514" actId="2711"/>
          <ac:spMkLst>
            <pc:docMk/>
            <pc:sldMk cId="0" sldId="2358"/>
            <ac:spMk id="16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4:00.630" v="1516" actId="2711"/>
          <ac:spMkLst>
            <pc:docMk/>
            <pc:sldMk cId="0" sldId="2358"/>
            <ac:spMk id="25" creationId="{00000000-0000-0000-0000-000000000000}"/>
          </ac:spMkLst>
        </pc:spChg>
      </pc:sldChg>
      <pc:sldChg chg="modSp">
        <pc:chgData name="Chuan-Peng Hu" userId="b3f3f6a417be6905" providerId="LiveId" clId="{230DFF41-4C1A-7347-9F17-CFE53FC86E72}" dt="2025-07-23T23:09:38.804" v="1462"/>
        <pc:sldMkLst>
          <pc:docMk/>
          <pc:sldMk cId="0" sldId="2370"/>
        </pc:sldMkLst>
        <pc:spChg chg="mod">
          <ac:chgData name="Chuan-Peng Hu" userId="b3f3f6a417be6905" providerId="LiveId" clId="{230DFF41-4C1A-7347-9F17-CFE53FC86E72}" dt="2025-07-23T23:09:38.804" v="1462"/>
          <ac:spMkLst>
            <pc:docMk/>
            <pc:sldMk cId="0" sldId="2370"/>
            <ac:spMk id="22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4T03:43:35.140" v="1553" actId="2696"/>
        <pc:sldMkLst>
          <pc:docMk/>
          <pc:sldMk cId="0" sldId="2374"/>
        </pc:sldMkLst>
      </pc:sldChg>
      <pc:sldChg chg="modSp mod">
        <pc:chgData name="Chuan-Peng Hu" userId="b3f3f6a417be6905" providerId="LiveId" clId="{230DFF41-4C1A-7347-9F17-CFE53FC86E72}" dt="2025-07-23T23:15:12.990" v="1526" actId="2711"/>
        <pc:sldMkLst>
          <pc:docMk/>
          <pc:sldMk cId="0" sldId="2378"/>
        </pc:sldMkLst>
        <pc:spChg chg="mod">
          <ac:chgData name="Chuan-Peng Hu" userId="b3f3f6a417be6905" providerId="LiveId" clId="{230DFF41-4C1A-7347-9F17-CFE53FC86E72}" dt="2025-07-23T23:15:12.990" v="1526" actId="2711"/>
          <ac:spMkLst>
            <pc:docMk/>
            <pc:sldMk cId="0" sldId="2378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5:12.990" v="1526" actId="2711"/>
          <ac:spMkLst>
            <pc:docMk/>
            <pc:sldMk cId="0" sldId="2378"/>
            <ac:spMk id="10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4T03:43:35.189" v="1555" actId="2696"/>
        <pc:sldMkLst>
          <pc:docMk/>
          <pc:sldMk cId="0" sldId="2384"/>
        </pc:sldMkLst>
      </pc:sldChg>
      <pc:sldChg chg="modSp mod">
        <pc:chgData name="Chuan-Peng Hu" userId="b3f3f6a417be6905" providerId="LiveId" clId="{230DFF41-4C1A-7347-9F17-CFE53FC86E72}" dt="2025-07-23T23:17:32.846" v="1552" actId="2711"/>
        <pc:sldMkLst>
          <pc:docMk/>
          <pc:sldMk cId="0" sldId="2387"/>
        </pc:sldMkLst>
        <pc:spChg chg="mod">
          <ac:chgData name="Chuan-Peng Hu" userId="b3f3f6a417be6905" providerId="LiveId" clId="{230DFF41-4C1A-7347-9F17-CFE53FC86E72}" dt="2025-07-23T23:17:32.846" v="1552" actId="2711"/>
          <ac:spMkLst>
            <pc:docMk/>
            <pc:sldMk cId="0" sldId="2387"/>
            <ac:spMk id="5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6:14.207" v="1541" actId="2711"/>
        <pc:sldMkLst>
          <pc:docMk/>
          <pc:sldMk cId="0" sldId="2391"/>
        </pc:sldMkLst>
        <pc:spChg chg="mod">
          <ac:chgData name="Chuan-Peng Hu" userId="b3f3f6a417be6905" providerId="LiveId" clId="{230DFF41-4C1A-7347-9F17-CFE53FC86E72}" dt="2025-07-23T23:16:14.207" v="1541" actId="2711"/>
          <ac:spMkLst>
            <pc:docMk/>
            <pc:sldMk cId="0" sldId="2391"/>
            <ac:spMk id="6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4T03:43:35.199" v="1558" actId="2696"/>
        <pc:sldMkLst>
          <pc:docMk/>
          <pc:sldMk cId="0" sldId="2392"/>
        </pc:sldMkLst>
      </pc:sldChg>
      <pc:sldChg chg="del">
        <pc:chgData name="Chuan-Peng Hu" userId="b3f3f6a417be6905" providerId="LiveId" clId="{230DFF41-4C1A-7347-9F17-CFE53FC86E72}" dt="2025-07-24T03:43:35.192" v="1556" actId="2696"/>
        <pc:sldMkLst>
          <pc:docMk/>
          <pc:sldMk cId="0" sldId="2393"/>
        </pc:sldMkLst>
      </pc:sldChg>
      <pc:sldChg chg="modSp mod">
        <pc:chgData name="Chuan-Peng Hu" userId="b3f3f6a417be6905" providerId="LiveId" clId="{230DFF41-4C1A-7347-9F17-CFE53FC86E72}" dt="2025-07-23T23:13:36.628" v="1512" actId="2711"/>
        <pc:sldMkLst>
          <pc:docMk/>
          <pc:sldMk cId="0" sldId="2398"/>
        </pc:sldMkLst>
        <pc:spChg chg="mod">
          <ac:chgData name="Chuan-Peng Hu" userId="b3f3f6a417be6905" providerId="LiveId" clId="{230DFF41-4C1A-7347-9F17-CFE53FC86E72}" dt="2025-07-23T23:13:29.409" v="1510" actId="2711"/>
          <ac:spMkLst>
            <pc:docMk/>
            <pc:sldMk cId="0" sldId="2398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3:36.628" v="1512" actId="2711"/>
          <ac:spMkLst>
            <pc:docMk/>
            <pc:sldMk cId="0" sldId="2398"/>
            <ac:spMk id="14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4:46.028" v="1522" actId="2711"/>
        <pc:sldMkLst>
          <pc:docMk/>
          <pc:sldMk cId="0" sldId="2399"/>
        </pc:sldMkLst>
        <pc:spChg chg="mod">
          <ac:chgData name="Chuan-Peng Hu" userId="b3f3f6a417be6905" providerId="LiveId" clId="{230DFF41-4C1A-7347-9F17-CFE53FC86E72}" dt="2025-07-23T23:14:46.028" v="1522" actId="2711"/>
          <ac:spMkLst>
            <pc:docMk/>
            <pc:sldMk cId="0" sldId="2399"/>
            <ac:spMk id="14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05:33.388" v="1460" actId="20577"/>
        <pc:sldMkLst>
          <pc:docMk/>
          <pc:sldMk cId="0" sldId="2402"/>
        </pc:sldMkLst>
        <pc:spChg chg="mod">
          <ac:chgData name="Chuan-Peng Hu" userId="b3f3f6a417be6905" providerId="LiveId" clId="{230DFF41-4C1A-7347-9F17-CFE53FC86E72}" dt="2025-07-23T23:05:33.388" v="1460" actId="20577"/>
          <ac:spMkLst>
            <pc:docMk/>
            <pc:sldMk cId="0" sldId="2402"/>
            <ac:spMk id="9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6:41.266" v="1546" actId="2711"/>
        <pc:sldMkLst>
          <pc:docMk/>
          <pc:sldMk cId="0" sldId="2406"/>
        </pc:sldMkLst>
        <pc:spChg chg="mod">
          <ac:chgData name="Chuan-Peng Hu" userId="b3f3f6a417be6905" providerId="LiveId" clId="{230DFF41-4C1A-7347-9F17-CFE53FC86E72}" dt="2025-07-23T23:16:41.266" v="1546" actId="2711"/>
          <ac:spMkLst>
            <pc:docMk/>
            <pc:sldMk cId="0" sldId="2406"/>
            <ac:spMk id="16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7:06.476" v="1550" actId="2711"/>
        <pc:sldMkLst>
          <pc:docMk/>
          <pc:sldMk cId="0" sldId="2409"/>
        </pc:sldMkLst>
        <pc:spChg chg="mod">
          <ac:chgData name="Chuan-Peng Hu" userId="b3f3f6a417be6905" providerId="LiveId" clId="{230DFF41-4C1A-7347-9F17-CFE53FC86E72}" dt="2025-07-23T23:17:06.476" v="1550" actId="2711"/>
          <ac:spMkLst>
            <pc:docMk/>
            <pc:sldMk cId="0" sldId="2409"/>
            <ac:spMk id="18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6:54.872" v="1548" actId="2711"/>
        <pc:sldMkLst>
          <pc:docMk/>
          <pc:sldMk cId="0" sldId="2410"/>
        </pc:sldMkLst>
        <pc:spChg chg="mod">
          <ac:chgData name="Chuan-Peng Hu" userId="b3f3f6a417be6905" providerId="LiveId" clId="{230DFF41-4C1A-7347-9F17-CFE53FC86E72}" dt="2025-07-23T23:16:54.872" v="1548" actId="2711"/>
          <ac:spMkLst>
            <pc:docMk/>
            <pc:sldMk cId="0" sldId="2410"/>
            <ac:spMk id="50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6:54.872" v="1548" actId="2711"/>
          <ac:spMkLst>
            <pc:docMk/>
            <pc:sldMk cId="0" sldId="2410"/>
            <ac:spMk id="71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4T03:43:35.194" v="1557" actId="2696"/>
        <pc:sldMkLst>
          <pc:docMk/>
          <pc:sldMk cId="0" sldId="2412"/>
        </pc:sldMkLst>
      </pc:sldChg>
      <pc:sldChg chg="modSp mod">
        <pc:chgData name="Chuan-Peng Hu" userId="b3f3f6a417be6905" providerId="LiveId" clId="{230DFF41-4C1A-7347-9F17-CFE53FC86E72}" dt="2025-07-23T23:15:43.905" v="1533" actId="114"/>
        <pc:sldMkLst>
          <pc:docMk/>
          <pc:sldMk cId="0" sldId="2416"/>
        </pc:sldMkLst>
        <pc:spChg chg="mod">
          <ac:chgData name="Chuan-Peng Hu" userId="b3f3f6a417be6905" providerId="LiveId" clId="{230DFF41-4C1A-7347-9F17-CFE53FC86E72}" dt="2025-07-23T23:15:43.905" v="1533" actId="114"/>
          <ac:spMkLst>
            <pc:docMk/>
            <pc:sldMk cId="0" sldId="2416"/>
            <ac:spMk id="8" creationId="{00000000-0000-0000-0000-000000000000}"/>
          </ac:spMkLst>
        </pc:spChg>
      </pc:sldChg>
      <pc:sldChg chg="del">
        <pc:chgData name="Chuan-Peng Hu" userId="b3f3f6a417be6905" providerId="LiveId" clId="{230DFF41-4C1A-7347-9F17-CFE53FC86E72}" dt="2025-07-24T03:43:35.171" v="1554" actId="2696"/>
        <pc:sldMkLst>
          <pc:docMk/>
          <pc:sldMk cId="0" sldId="2417"/>
        </pc:sldMkLst>
      </pc:sldChg>
      <pc:sldChg chg="modSp mod">
        <pc:chgData name="Chuan-Peng Hu" userId="b3f3f6a417be6905" providerId="LiveId" clId="{230DFF41-4C1A-7347-9F17-CFE53FC86E72}" dt="2025-07-23T23:14:14.263" v="1518" actId="2711"/>
        <pc:sldMkLst>
          <pc:docMk/>
          <pc:sldMk cId="0" sldId="2419"/>
        </pc:sldMkLst>
        <pc:spChg chg="mod">
          <ac:chgData name="Chuan-Peng Hu" userId="b3f3f6a417be6905" providerId="LiveId" clId="{230DFF41-4C1A-7347-9F17-CFE53FC86E72}" dt="2025-07-23T23:14:14.263" v="1518" actId="2711"/>
          <ac:spMkLst>
            <pc:docMk/>
            <pc:sldMk cId="0" sldId="2419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4:14.263" v="1518" actId="2711"/>
          <ac:spMkLst>
            <pc:docMk/>
            <pc:sldMk cId="0" sldId="2419"/>
            <ac:spMk id="16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4:14.263" v="1518" actId="2711"/>
          <ac:spMkLst>
            <pc:docMk/>
            <pc:sldMk cId="0" sldId="2419"/>
            <ac:spMk id="25" creationId="{00000000-0000-0000-0000-000000000000}"/>
          </ac:spMkLst>
        </pc:spChg>
      </pc:sldChg>
      <pc:sldChg chg="modSp mod">
        <pc:chgData name="Chuan-Peng Hu" userId="b3f3f6a417be6905" providerId="LiveId" clId="{230DFF41-4C1A-7347-9F17-CFE53FC86E72}" dt="2025-07-23T23:14:59.960" v="1524" actId="2711"/>
        <pc:sldMkLst>
          <pc:docMk/>
          <pc:sldMk cId="0" sldId="2420"/>
        </pc:sldMkLst>
        <pc:spChg chg="mod">
          <ac:chgData name="Chuan-Peng Hu" userId="b3f3f6a417be6905" providerId="LiveId" clId="{230DFF41-4C1A-7347-9F17-CFE53FC86E72}" dt="2025-07-23T23:14:59.960" v="1524" actId="2711"/>
          <ac:spMkLst>
            <pc:docMk/>
            <pc:sldMk cId="0" sldId="2420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3:14:59.960" v="1524" actId="2711"/>
          <ac:spMkLst>
            <pc:docMk/>
            <pc:sldMk cId="0" sldId="2420"/>
            <ac:spMk id="13" creationId="{00000000-0000-0000-0000-000000000000}"/>
          </ac:spMkLst>
        </pc:spChg>
      </pc:sldChg>
      <pc:sldChg chg="addSp delSp modSp add mod">
        <pc:chgData name="Chuan-Peng Hu" userId="b3f3f6a417be6905" providerId="LiveId" clId="{230DFF41-4C1A-7347-9F17-CFE53FC86E72}" dt="2025-07-23T22:22:05.640" v="52" actId="1076"/>
        <pc:sldMkLst>
          <pc:docMk/>
          <pc:sldMk cId="130995823" sldId="2421"/>
        </pc:sldMkLst>
        <pc:spChg chg="del mod">
          <ac:chgData name="Chuan-Peng Hu" userId="b3f3f6a417be6905" providerId="LiveId" clId="{230DFF41-4C1A-7347-9F17-CFE53FC86E72}" dt="2025-07-23T22:21:35.422" v="44"/>
          <ac:spMkLst>
            <pc:docMk/>
            <pc:sldMk cId="130995823" sldId="2421"/>
            <ac:spMk id="2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1:25.654" v="40" actId="404"/>
          <ac:spMkLst>
            <pc:docMk/>
            <pc:sldMk cId="130995823" sldId="2421"/>
            <ac:spMk id="3" creationId="{00000000-0000-0000-0000-000000000000}"/>
          </ac:spMkLst>
        </pc:spChg>
        <pc:spChg chg="del">
          <ac:chgData name="Chuan-Peng Hu" userId="b3f3f6a417be6905" providerId="LiveId" clId="{230DFF41-4C1A-7347-9F17-CFE53FC86E72}" dt="2025-07-23T22:21:41.697" v="46" actId="478"/>
          <ac:spMkLst>
            <pc:docMk/>
            <pc:sldMk cId="130995823" sldId="2421"/>
            <ac:spMk id="4" creationId="{00000000-0000-0000-0000-000000000000}"/>
          </ac:spMkLst>
        </pc:spChg>
        <pc:spChg chg="add mod">
          <ac:chgData name="Chuan-Peng Hu" userId="b3f3f6a417be6905" providerId="LiveId" clId="{230DFF41-4C1A-7347-9F17-CFE53FC86E72}" dt="2025-07-23T22:22:05.640" v="52" actId="1076"/>
          <ac:spMkLst>
            <pc:docMk/>
            <pc:sldMk cId="130995823" sldId="2421"/>
            <ac:spMk id="6" creationId="{9E868B6F-D710-E448-D062-315B2AC40003}"/>
          </ac:spMkLst>
        </pc:spChg>
        <pc:spChg chg="del">
          <ac:chgData name="Chuan-Peng Hu" userId="b3f3f6a417be6905" providerId="LiveId" clId="{230DFF41-4C1A-7347-9F17-CFE53FC86E72}" dt="2025-07-23T22:21:37.695" v="45" actId="478"/>
          <ac:spMkLst>
            <pc:docMk/>
            <pc:sldMk cId="130995823" sldId="2421"/>
            <ac:spMk id="8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1:51.735" v="50" actId="20577"/>
          <ac:spMkLst>
            <pc:docMk/>
            <pc:sldMk cId="130995823" sldId="2421"/>
            <ac:spMk id="49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1:44.185" v="47" actId="20577"/>
          <ac:spMkLst>
            <pc:docMk/>
            <pc:sldMk cId="130995823" sldId="2421"/>
            <ac:spMk id="50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1:48.517" v="49" actId="20577"/>
          <ac:spMkLst>
            <pc:docMk/>
            <pc:sldMk cId="130995823" sldId="2421"/>
            <ac:spMk id="51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1:46.290" v="48" actId="20577"/>
          <ac:spMkLst>
            <pc:docMk/>
            <pc:sldMk cId="130995823" sldId="2421"/>
            <ac:spMk id="52" creationId="{00000000-0000-0000-0000-000000000000}"/>
          </ac:spMkLst>
        </pc:spChg>
        <pc:picChg chg="del">
          <ac:chgData name="Chuan-Peng Hu" userId="b3f3f6a417be6905" providerId="LiveId" clId="{230DFF41-4C1A-7347-9F17-CFE53FC86E72}" dt="2025-07-23T22:21:34.846" v="42" actId="478"/>
          <ac:picMkLst>
            <pc:docMk/>
            <pc:sldMk cId="130995823" sldId="2421"/>
            <ac:picMk id="5" creationId="{00000000-0000-0000-0000-000000000000}"/>
          </ac:picMkLst>
        </pc:picChg>
      </pc:sldChg>
      <pc:sldChg chg="modSp add mod">
        <pc:chgData name="Chuan-Peng Hu" userId="b3f3f6a417be6905" providerId="LiveId" clId="{230DFF41-4C1A-7347-9F17-CFE53FC86E72}" dt="2025-07-23T22:22:35.389" v="58" actId="20577"/>
        <pc:sldMkLst>
          <pc:docMk/>
          <pc:sldMk cId="1495635868" sldId="2422"/>
        </pc:sldMkLst>
        <pc:spChg chg="mod">
          <ac:chgData name="Chuan-Peng Hu" userId="b3f3f6a417be6905" providerId="LiveId" clId="{230DFF41-4C1A-7347-9F17-CFE53FC86E72}" dt="2025-07-23T22:22:35.389" v="58" actId="20577"/>
          <ac:spMkLst>
            <pc:docMk/>
            <pc:sldMk cId="1495635868" sldId="2422"/>
            <ac:spMk id="6" creationId="{9E868B6F-D710-E448-D062-315B2AC40003}"/>
          </ac:spMkLst>
        </pc:spChg>
      </pc:sldChg>
      <pc:sldChg chg="addSp delSp modSp add mod">
        <pc:chgData name="Chuan-Peng Hu" userId="b3f3f6a417be6905" providerId="LiveId" clId="{230DFF41-4C1A-7347-9F17-CFE53FC86E72}" dt="2025-07-23T22:24:23.116" v="91" actId="20577"/>
        <pc:sldMkLst>
          <pc:docMk/>
          <pc:sldMk cId="4002406430" sldId="2423"/>
        </pc:sldMkLst>
        <pc:spChg chg="mod">
          <ac:chgData name="Chuan-Peng Hu" userId="b3f3f6a417be6905" providerId="LiveId" clId="{230DFF41-4C1A-7347-9F17-CFE53FC86E72}" dt="2025-07-23T22:23:30.430" v="65" actId="20577"/>
          <ac:spMkLst>
            <pc:docMk/>
            <pc:sldMk cId="4002406430" sldId="2423"/>
            <ac:spMk id="3" creationId="{00000000-0000-0000-0000-000000000000}"/>
          </ac:spMkLst>
        </pc:spChg>
        <pc:spChg chg="add mod">
          <ac:chgData name="Chuan-Peng Hu" userId="b3f3f6a417be6905" providerId="LiveId" clId="{230DFF41-4C1A-7347-9F17-CFE53FC86E72}" dt="2025-07-23T22:24:23.116" v="91" actId="20577"/>
          <ac:spMkLst>
            <pc:docMk/>
            <pc:sldMk cId="4002406430" sldId="2423"/>
            <ac:spMk id="5" creationId="{26A42F40-5633-1433-3F20-6A65C1E741C1}"/>
          </ac:spMkLst>
        </pc:spChg>
        <pc:spChg chg="del">
          <ac:chgData name="Chuan-Peng Hu" userId="b3f3f6a417be6905" providerId="LiveId" clId="{230DFF41-4C1A-7347-9F17-CFE53FC86E72}" dt="2025-07-23T22:23:13.808" v="61" actId="478"/>
          <ac:spMkLst>
            <pc:docMk/>
            <pc:sldMk cId="4002406430" sldId="2423"/>
            <ac:spMk id="6" creationId="{9E868B6F-D710-E448-D062-315B2AC40003}"/>
          </ac:spMkLst>
        </pc:spChg>
        <pc:picChg chg="add mod">
          <ac:chgData name="Chuan-Peng Hu" userId="b3f3f6a417be6905" providerId="LiveId" clId="{230DFF41-4C1A-7347-9F17-CFE53FC86E72}" dt="2025-07-23T22:23:17.131" v="63" actId="1076"/>
          <ac:picMkLst>
            <pc:docMk/>
            <pc:sldMk cId="4002406430" sldId="2423"/>
            <ac:picMk id="2" creationId="{0A7BB069-C895-B31C-F029-78071C315BD9}"/>
          </ac:picMkLst>
        </pc:picChg>
        <pc:picChg chg="add del mod">
          <ac:chgData name="Chuan-Peng Hu" userId="b3f3f6a417be6905" providerId="LiveId" clId="{230DFF41-4C1A-7347-9F17-CFE53FC86E72}" dt="2025-07-23T22:23:39.381" v="67"/>
          <ac:picMkLst>
            <pc:docMk/>
            <pc:sldMk cId="4002406430" sldId="2423"/>
            <ac:picMk id="4" creationId="{020C7AF6-186A-9CD7-BE54-F8E5B0A2D655}"/>
          </ac:picMkLst>
        </pc:picChg>
      </pc:sldChg>
      <pc:sldChg chg="addSp delSp modSp add mod">
        <pc:chgData name="Chuan-Peng Hu" userId="b3f3f6a417be6905" providerId="LiveId" clId="{230DFF41-4C1A-7347-9F17-CFE53FC86E72}" dt="2025-07-23T22:24:30.383" v="92"/>
        <pc:sldMkLst>
          <pc:docMk/>
          <pc:sldMk cId="3980027969" sldId="2424"/>
        </pc:sldMkLst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6" creationId="{43A509F9-7411-DA30-289B-66CCF00EE309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8" creationId="{146ED4FC-A1DE-F48F-408D-A907F1D86560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9" creationId="{16C8454C-DC92-059A-AD6F-EF19FCA8CD5E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10" creationId="{B345F2A3-8BF5-6A95-2EC7-46788AED6F6A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11" creationId="{2BE97D0D-5341-11E1-FE9E-B8865D6CAF2E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12" creationId="{22E825C0-1016-DF27-7E0E-5C4339D2012C}"/>
          </ac:spMkLst>
        </pc:spChg>
        <pc:spChg chg="mod">
          <ac:chgData name="Chuan-Peng Hu" userId="b3f3f6a417be6905" providerId="LiveId" clId="{230DFF41-4C1A-7347-9F17-CFE53FC86E72}" dt="2025-07-23T22:23:51.860" v="70"/>
          <ac:spMkLst>
            <pc:docMk/>
            <pc:sldMk cId="3980027969" sldId="2424"/>
            <ac:spMk id="13" creationId="{F573E4FF-5CAF-1757-BE78-14B9588BA5E5}"/>
          </ac:spMkLst>
        </pc:spChg>
        <pc:spChg chg="add mod">
          <ac:chgData name="Chuan-Peng Hu" userId="b3f3f6a417be6905" providerId="LiveId" clId="{230DFF41-4C1A-7347-9F17-CFE53FC86E72}" dt="2025-07-23T22:24:30.383" v="92"/>
          <ac:spMkLst>
            <pc:docMk/>
            <pc:sldMk cId="3980027969" sldId="2424"/>
            <ac:spMk id="14" creationId="{8471DE53-A7CB-877B-878C-683D1878AA87}"/>
          </ac:spMkLst>
        </pc:spChg>
        <pc:grpChg chg="add mod">
          <ac:chgData name="Chuan-Peng Hu" userId="b3f3f6a417be6905" providerId="LiveId" clId="{230DFF41-4C1A-7347-9F17-CFE53FC86E72}" dt="2025-07-23T22:23:56.254" v="71" actId="1076"/>
          <ac:grpSpMkLst>
            <pc:docMk/>
            <pc:sldMk cId="3980027969" sldId="2424"/>
            <ac:grpSpMk id="4" creationId="{E4E85828-CDF6-2DF8-EA2C-6AB03E027C21}"/>
          </ac:grpSpMkLst>
        </pc:grpChg>
        <pc:grpChg chg="mod">
          <ac:chgData name="Chuan-Peng Hu" userId="b3f3f6a417be6905" providerId="LiveId" clId="{230DFF41-4C1A-7347-9F17-CFE53FC86E72}" dt="2025-07-23T22:23:51.860" v="70"/>
          <ac:grpSpMkLst>
            <pc:docMk/>
            <pc:sldMk cId="3980027969" sldId="2424"/>
            <ac:grpSpMk id="5" creationId="{A342C00E-E3F7-2E98-7554-CC5A982A634E}"/>
          </ac:grpSpMkLst>
        </pc:grpChg>
        <pc:picChg chg="del">
          <ac:chgData name="Chuan-Peng Hu" userId="b3f3f6a417be6905" providerId="LiveId" clId="{230DFF41-4C1A-7347-9F17-CFE53FC86E72}" dt="2025-07-23T22:23:51.150" v="69" actId="478"/>
          <ac:picMkLst>
            <pc:docMk/>
            <pc:sldMk cId="3980027969" sldId="2424"/>
            <ac:picMk id="2" creationId="{0A7BB069-C895-B31C-F029-78071C315BD9}"/>
          </ac:picMkLst>
        </pc:picChg>
      </pc:sldChg>
      <pc:sldChg chg="delSp modSp add mod">
        <pc:chgData name="Chuan-Peng Hu" userId="b3f3f6a417be6905" providerId="LiveId" clId="{230DFF41-4C1A-7347-9F17-CFE53FC86E72}" dt="2025-07-23T22:29:25.062" v="250" actId="113"/>
        <pc:sldMkLst>
          <pc:docMk/>
          <pc:sldMk cId="3254695959" sldId="2425"/>
        </pc:sldMkLst>
        <pc:spChg chg="mod">
          <ac:chgData name="Chuan-Peng Hu" userId="b3f3f6a417be6905" providerId="LiveId" clId="{230DFF41-4C1A-7347-9F17-CFE53FC86E72}" dt="2025-07-23T22:29:25.062" v="250" actId="113"/>
          <ac:spMkLst>
            <pc:docMk/>
            <pc:sldMk cId="3254695959" sldId="2425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29:12.397" v="249" actId="403"/>
          <ac:spMkLst>
            <pc:docMk/>
            <pc:sldMk cId="3254695959" sldId="2425"/>
            <ac:spMk id="8" creationId="{00000000-0000-0000-0000-000000000000}"/>
          </ac:spMkLst>
        </pc:spChg>
        <pc:picChg chg="del">
          <ac:chgData name="Chuan-Peng Hu" userId="b3f3f6a417be6905" providerId="LiveId" clId="{230DFF41-4C1A-7347-9F17-CFE53FC86E72}" dt="2025-07-23T22:25:47.137" v="121" actId="478"/>
          <ac:picMkLst>
            <pc:docMk/>
            <pc:sldMk cId="3254695959" sldId="2425"/>
            <ac:picMk id="5" creationId="{00000000-0000-0000-0000-000000000000}"/>
          </ac:picMkLst>
        </pc:picChg>
      </pc:sldChg>
      <pc:sldChg chg="addSp delSp modSp add mod">
        <pc:chgData name="Chuan-Peng Hu" userId="b3f3f6a417be6905" providerId="LiveId" clId="{230DFF41-4C1A-7347-9F17-CFE53FC86E72}" dt="2025-07-23T22:34:55.564" v="406" actId="1038"/>
        <pc:sldMkLst>
          <pc:docMk/>
          <pc:sldMk cId="2319106426" sldId="2426"/>
        </pc:sldMkLst>
        <pc:spChg chg="del mod">
          <ac:chgData name="Chuan-Peng Hu" userId="b3f3f6a417be6905" providerId="LiveId" clId="{230DFF41-4C1A-7347-9F17-CFE53FC86E72}" dt="2025-07-23T22:32:23.775" v="336"/>
          <ac:spMkLst>
            <pc:docMk/>
            <pc:sldMk cId="2319106426" sldId="2426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30:05.979" v="253" actId="120"/>
          <ac:spMkLst>
            <pc:docMk/>
            <pc:sldMk cId="2319106426" sldId="2426"/>
            <ac:spMk id="8" creationId="{00000000-0000-0000-0000-000000000000}"/>
          </ac:spMkLst>
        </pc:spChg>
        <pc:spChg chg="add mod">
          <ac:chgData name="Chuan-Peng Hu" userId="b3f3f6a417be6905" providerId="LiveId" clId="{230DFF41-4C1A-7347-9F17-CFE53FC86E72}" dt="2025-07-23T22:34:55.564" v="406" actId="1038"/>
          <ac:spMkLst>
            <pc:docMk/>
            <pc:sldMk cId="2319106426" sldId="2426"/>
            <ac:spMk id="13" creationId="{1ADF094C-9C6A-87A2-910F-9564D5C4CB73}"/>
          </ac:spMkLst>
        </pc:spChg>
        <pc:picChg chg="add del mod">
          <ac:chgData name="Chuan-Peng Hu" userId="b3f3f6a417be6905" providerId="LiveId" clId="{230DFF41-4C1A-7347-9F17-CFE53FC86E72}" dt="2025-07-23T22:32:19.772" v="333" actId="478"/>
          <ac:picMkLst>
            <pc:docMk/>
            <pc:sldMk cId="2319106426" sldId="2426"/>
            <ac:picMk id="6" creationId="{6DC744AE-A382-D1B1-751E-CEBB69225BD6}"/>
          </ac:picMkLst>
        </pc:picChg>
        <pc:picChg chg="add del mod">
          <ac:chgData name="Chuan-Peng Hu" userId="b3f3f6a417be6905" providerId="LiveId" clId="{230DFF41-4C1A-7347-9F17-CFE53FC86E72}" dt="2025-07-23T22:32:21.253" v="334" actId="478"/>
          <ac:picMkLst>
            <pc:docMk/>
            <pc:sldMk cId="2319106426" sldId="2426"/>
            <ac:picMk id="10" creationId="{4F5E3EC4-04FC-1387-9D6E-74FA933865BF}"/>
          </ac:picMkLst>
        </pc:picChg>
        <pc:picChg chg="add mod">
          <ac:chgData name="Chuan-Peng Hu" userId="b3f3f6a417be6905" providerId="LiveId" clId="{230DFF41-4C1A-7347-9F17-CFE53FC86E72}" dt="2025-07-23T22:33:43.758" v="340" actId="1076"/>
          <ac:picMkLst>
            <pc:docMk/>
            <pc:sldMk cId="2319106426" sldId="2426"/>
            <ac:picMk id="12" creationId="{1F79ADA4-FEA3-A25D-4135-19C632985025}"/>
          </ac:picMkLst>
        </pc:picChg>
      </pc:sldChg>
      <pc:sldChg chg="addSp modSp add mod">
        <pc:chgData name="Chuan-Peng Hu" userId="b3f3f6a417be6905" providerId="LiveId" clId="{230DFF41-4C1A-7347-9F17-CFE53FC86E72}" dt="2025-07-23T22:35:26.042" v="412" actId="20577"/>
        <pc:sldMkLst>
          <pc:docMk/>
          <pc:sldMk cId="2266928638" sldId="2427"/>
        </pc:sldMkLst>
        <pc:spChg chg="add mod">
          <ac:chgData name="Chuan-Peng Hu" userId="b3f3f6a417be6905" providerId="LiveId" clId="{230DFF41-4C1A-7347-9F17-CFE53FC86E72}" dt="2025-07-23T22:35:26.042" v="412" actId="20577"/>
          <ac:spMkLst>
            <pc:docMk/>
            <pc:sldMk cId="2266928638" sldId="2427"/>
            <ac:spMk id="5" creationId="{E96C601E-CEE0-D147-DFDA-FE7B3DC872B8}"/>
          </ac:spMkLst>
        </pc:spChg>
      </pc:sldChg>
      <pc:sldChg chg="addSp delSp modSp add mod">
        <pc:chgData name="Chuan-Peng Hu" userId="b3f3f6a417be6905" providerId="LiveId" clId="{230DFF41-4C1A-7347-9F17-CFE53FC86E72}" dt="2025-07-23T22:39:07.783" v="586" actId="166"/>
        <pc:sldMkLst>
          <pc:docMk/>
          <pc:sldMk cId="3567081175" sldId="2428"/>
        </pc:sldMkLst>
        <pc:spChg chg="mod">
          <ac:chgData name="Chuan-Peng Hu" userId="b3f3f6a417be6905" providerId="LiveId" clId="{230DFF41-4C1A-7347-9F17-CFE53FC86E72}" dt="2025-07-23T22:36:16.825" v="449" actId="20577"/>
          <ac:spMkLst>
            <pc:docMk/>
            <pc:sldMk cId="3567081175" sldId="2428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39:07.783" v="586" actId="166"/>
          <ac:spMkLst>
            <pc:docMk/>
            <pc:sldMk cId="3567081175" sldId="2428"/>
            <ac:spMk id="5" creationId="{E96C601E-CEE0-D147-DFDA-FE7B3DC872B8}"/>
          </ac:spMkLst>
        </pc:spChg>
        <pc:picChg chg="del">
          <ac:chgData name="Chuan-Peng Hu" userId="b3f3f6a417be6905" providerId="LiveId" clId="{230DFF41-4C1A-7347-9F17-CFE53FC86E72}" dt="2025-07-23T22:37:03.843" v="450" actId="478"/>
          <ac:picMkLst>
            <pc:docMk/>
            <pc:sldMk cId="3567081175" sldId="2428"/>
            <ac:picMk id="6" creationId="{6DC744AE-A382-D1B1-751E-CEBB69225BD6}"/>
          </ac:picMkLst>
        </pc:picChg>
        <pc:picChg chg="del">
          <ac:chgData name="Chuan-Peng Hu" userId="b3f3f6a417be6905" providerId="LiveId" clId="{230DFF41-4C1A-7347-9F17-CFE53FC86E72}" dt="2025-07-23T22:37:05.271" v="451" actId="478"/>
          <ac:picMkLst>
            <pc:docMk/>
            <pc:sldMk cId="3567081175" sldId="2428"/>
            <ac:picMk id="10" creationId="{4F5E3EC4-04FC-1387-9D6E-74FA933865BF}"/>
          </ac:picMkLst>
        </pc:picChg>
        <pc:picChg chg="add mod">
          <ac:chgData name="Chuan-Peng Hu" userId="b3f3f6a417be6905" providerId="LiveId" clId="{230DFF41-4C1A-7347-9F17-CFE53FC86E72}" dt="2025-07-23T22:38:11.259" v="484" actId="1037"/>
          <ac:picMkLst>
            <pc:docMk/>
            <pc:sldMk cId="3567081175" sldId="2428"/>
            <ac:picMk id="11" creationId="{47B0FC47-A81A-7BEB-DEC2-A824C11BB4C4}"/>
          </ac:picMkLst>
        </pc:picChg>
        <pc:picChg chg="add mod">
          <ac:chgData name="Chuan-Peng Hu" userId="b3f3f6a417be6905" providerId="LiveId" clId="{230DFF41-4C1A-7347-9F17-CFE53FC86E72}" dt="2025-07-23T22:38:30.450" v="511" actId="1035"/>
          <ac:picMkLst>
            <pc:docMk/>
            <pc:sldMk cId="3567081175" sldId="2428"/>
            <ac:picMk id="13" creationId="{116536C4-6614-7911-8261-7AC31551058D}"/>
          </ac:picMkLst>
        </pc:picChg>
      </pc:sldChg>
      <pc:sldChg chg="addSp delSp modSp add mod">
        <pc:chgData name="Chuan-Peng Hu" userId="b3f3f6a417be6905" providerId="LiveId" clId="{230DFF41-4C1A-7347-9F17-CFE53FC86E72}" dt="2025-07-23T22:42:19.719" v="699" actId="1076"/>
        <pc:sldMkLst>
          <pc:docMk/>
          <pc:sldMk cId="4114893958" sldId="2429"/>
        </pc:sldMkLst>
        <pc:spChg chg="mod">
          <ac:chgData name="Chuan-Peng Hu" userId="b3f3f6a417be6905" providerId="LiveId" clId="{230DFF41-4C1A-7347-9F17-CFE53FC86E72}" dt="2025-07-23T22:41:49.911" v="695" actId="20577"/>
          <ac:spMkLst>
            <pc:docMk/>
            <pc:sldMk cId="4114893958" sldId="2429"/>
            <ac:spMk id="4" creationId="{00000000-0000-0000-0000-000000000000}"/>
          </ac:spMkLst>
        </pc:spChg>
        <pc:spChg chg="del">
          <ac:chgData name="Chuan-Peng Hu" userId="b3f3f6a417be6905" providerId="LiveId" clId="{230DFF41-4C1A-7347-9F17-CFE53FC86E72}" dt="2025-07-23T22:41:39.812" v="659" actId="478"/>
          <ac:spMkLst>
            <pc:docMk/>
            <pc:sldMk cId="4114893958" sldId="2429"/>
            <ac:spMk id="5" creationId="{E96C601E-CEE0-D147-DFDA-FE7B3DC872B8}"/>
          </ac:spMkLst>
        </pc:spChg>
        <pc:spChg chg="mod">
          <ac:chgData name="Chuan-Peng Hu" userId="b3f3f6a417be6905" providerId="LiveId" clId="{230DFF41-4C1A-7347-9F17-CFE53FC86E72}" dt="2025-07-23T22:41:31.157" v="656" actId="20577"/>
          <ac:spMkLst>
            <pc:docMk/>
            <pc:sldMk cId="4114893958" sldId="2429"/>
            <ac:spMk id="8" creationId="{00000000-0000-0000-0000-000000000000}"/>
          </ac:spMkLst>
        </pc:spChg>
        <pc:spChg chg="add mod">
          <ac:chgData name="Chuan-Peng Hu" userId="b3f3f6a417be6905" providerId="LiveId" clId="{230DFF41-4C1A-7347-9F17-CFE53FC86E72}" dt="2025-07-23T22:42:18.153" v="698" actId="1076"/>
          <ac:spMkLst>
            <pc:docMk/>
            <pc:sldMk cId="4114893958" sldId="2429"/>
            <ac:spMk id="9" creationId="{7286CC09-8CA5-C03E-24A5-D47E32EEC2C7}"/>
          </ac:spMkLst>
        </pc:spChg>
        <pc:picChg chg="add mod">
          <ac:chgData name="Chuan-Peng Hu" userId="b3f3f6a417be6905" providerId="LiveId" clId="{230DFF41-4C1A-7347-9F17-CFE53FC86E72}" dt="2025-07-23T22:42:19.719" v="699" actId="1076"/>
          <ac:picMkLst>
            <pc:docMk/>
            <pc:sldMk cId="4114893958" sldId="2429"/>
            <ac:picMk id="6" creationId="{6955CFEC-AE04-39B8-E160-88B595002B6E}"/>
          </ac:picMkLst>
        </pc:picChg>
        <pc:picChg chg="del">
          <ac:chgData name="Chuan-Peng Hu" userId="b3f3f6a417be6905" providerId="LiveId" clId="{230DFF41-4C1A-7347-9F17-CFE53FC86E72}" dt="2025-07-23T22:41:33.698" v="657" actId="478"/>
          <ac:picMkLst>
            <pc:docMk/>
            <pc:sldMk cId="4114893958" sldId="2429"/>
            <ac:picMk id="11" creationId="{47B0FC47-A81A-7BEB-DEC2-A824C11BB4C4}"/>
          </ac:picMkLst>
        </pc:picChg>
        <pc:picChg chg="del">
          <ac:chgData name="Chuan-Peng Hu" userId="b3f3f6a417be6905" providerId="LiveId" clId="{230DFF41-4C1A-7347-9F17-CFE53FC86E72}" dt="2025-07-23T22:41:35.183" v="658" actId="478"/>
          <ac:picMkLst>
            <pc:docMk/>
            <pc:sldMk cId="4114893958" sldId="2429"/>
            <ac:picMk id="13" creationId="{116536C4-6614-7911-8261-7AC31551058D}"/>
          </ac:picMkLst>
        </pc:picChg>
      </pc:sldChg>
      <pc:sldChg chg="addSp delSp modSp add mod modAnim">
        <pc:chgData name="Chuan-Peng Hu" userId="b3f3f6a417be6905" providerId="LiveId" clId="{230DFF41-4C1A-7347-9F17-CFE53FC86E72}" dt="2025-07-23T22:43:31.620" v="733" actId="1076"/>
        <pc:sldMkLst>
          <pc:docMk/>
          <pc:sldMk cId="619963590" sldId="2430"/>
        </pc:sldMkLst>
        <pc:spChg chg="mod">
          <ac:chgData name="Chuan-Peng Hu" userId="b3f3f6a417be6905" providerId="LiveId" clId="{230DFF41-4C1A-7347-9F17-CFE53FC86E72}" dt="2025-07-23T22:42:40.392" v="723" actId="20577"/>
          <ac:spMkLst>
            <pc:docMk/>
            <pc:sldMk cId="619963590" sldId="2430"/>
            <ac:spMk id="4" creationId="{00000000-0000-0000-0000-000000000000}"/>
          </ac:spMkLst>
        </pc:spChg>
        <pc:spChg chg="del">
          <ac:chgData name="Chuan-Peng Hu" userId="b3f3f6a417be6905" providerId="LiveId" clId="{230DFF41-4C1A-7347-9F17-CFE53FC86E72}" dt="2025-07-23T22:42:32.734" v="702" actId="478"/>
          <ac:spMkLst>
            <pc:docMk/>
            <pc:sldMk cId="619963590" sldId="2430"/>
            <ac:spMk id="9" creationId="{7286CC09-8CA5-C03E-24A5-D47E32EEC2C7}"/>
          </ac:spMkLst>
        </pc:spChg>
        <pc:spChg chg="add mod">
          <ac:chgData name="Chuan-Peng Hu" userId="b3f3f6a417be6905" providerId="LiveId" clId="{230DFF41-4C1A-7347-9F17-CFE53FC86E72}" dt="2025-07-23T22:43:28.126" v="731" actId="688"/>
          <ac:spMkLst>
            <pc:docMk/>
            <pc:sldMk cId="619963590" sldId="2430"/>
            <ac:spMk id="11" creationId="{E7F3D08C-23BF-C3CC-5CA9-9288E19753CD}"/>
          </ac:spMkLst>
        </pc:spChg>
        <pc:picChg chg="add mod">
          <ac:chgData name="Chuan-Peng Hu" userId="b3f3f6a417be6905" providerId="LiveId" clId="{230DFF41-4C1A-7347-9F17-CFE53FC86E72}" dt="2025-07-23T22:43:29.836" v="732" actId="1076"/>
          <ac:picMkLst>
            <pc:docMk/>
            <pc:sldMk cId="619963590" sldId="2430"/>
            <ac:picMk id="5" creationId="{5345762B-E869-0B5D-4132-1E9085F287FD}"/>
          </ac:picMkLst>
        </pc:picChg>
        <pc:picChg chg="del">
          <ac:chgData name="Chuan-Peng Hu" userId="b3f3f6a417be6905" providerId="LiveId" clId="{230DFF41-4C1A-7347-9F17-CFE53FC86E72}" dt="2025-07-23T22:42:28.250" v="701" actId="478"/>
          <ac:picMkLst>
            <pc:docMk/>
            <pc:sldMk cId="619963590" sldId="2430"/>
            <ac:picMk id="6" creationId="{6955CFEC-AE04-39B8-E160-88B595002B6E}"/>
          </ac:picMkLst>
        </pc:picChg>
        <pc:picChg chg="add mod">
          <ac:chgData name="Chuan-Peng Hu" userId="b3f3f6a417be6905" providerId="LiveId" clId="{230DFF41-4C1A-7347-9F17-CFE53FC86E72}" dt="2025-07-23T22:43:31.620" v="733" actId="1076"/>
          <ac:picMkLst>
            <pc:docMk/>
            <pc:sldMk cId="619963590" sldId="2430"/>
            <ac:picMk id="10" creationId="{82399F7A-8B5C-BC14-C869-97C27897606E}"/>
          </ac:picMkLst>
        </pc:picChg>
      </pc:sldChg>
      <pc:sldChg chg="addSp delSp modSp add mod delAnim modAnim">
        <pc:chgData name="Chuan-Peng Hu" userId="b3f3f6a417be6905" providerId="LiveId" clId="{230DFF41-4C1A-7347-9F17-CFE53FC86E72}" dt="2025-07-23T22:56:44.163" v="1207"/>
        <pc:sldMkLst>
          <pc:docMk/>
          <pc:sldMk cId="4267082366" sldId="2431"/>
        </pc:sldMkLst>
        <pc:spChg chg="mod">
          <ac:chgData name="Chuan-Peng Hu" userId="b3f3f6a417be6905" providerId="LiveId" clId="{230DFF41-4C1A-7347-9F17-CFE53FC86E72}" dt="2025-07-23T22:46:22.971" v="814" actId="113"/>
          <ac:spMkLst>
            <pc:docMk/>
            <pc:sldMk cId="4267082366" sldId="2431"/>
            <ac:spMk id="4" creationId="{00000000-0000-0000-0000-000000000000}"/>
          </ac:spMkLst>
        </pc:spChg>
        <pc:spChg chg="del">
          <ac:chgData name="Chuan-Peng Hu" userId="b3f3f6a417be6905" providerId="LiveId" clId="{230DFF41-4C1A-7347-9F17-CFE53FC86E72}" dt="2025-07-23T22:43:41.885" v="736" actId="478"/>
          <ac:spMkLst>
            <pc:docMk/>
            <pc:sldMk cId="4267082366" sldId="2431"/>
            <ac:spMk id="11" creationId="{E7F3D08C-23BF-C3CC-5CA9-9288E19753CD}"/>
          </ac:spMkLst>
        </pc:spChg>
        <pc:spChg chg="add mod">
          <ac:chgData name="Chuan-Peng Hu" userId="b3f3f6a417be6905" providerId="LiveId" clId="{230DFF41-4C1A-7347-9F17-CFE53FC86E72}" dt="2025-07-23T22:45:39.991" v="809"/>
          <ac:spMkLst>
            <pc:docMk/>
            <pc:sldMk cId="4267082366" sldId="2431"/>
            <ac:spMk id="12" creationId="{492E190B-36D3-2856-8FA8-32DA1BA6FD90}"/>
          </ac:spMkLst>
        </pc:spChg>
        <pc:picChg chg="del">
          <ac:chgData name="Chuan-Peng Hu" userId="b3f3f6a417be6905" providerId="LiveId" clId="{230DFF41-4C1A-7347-9F17-CFE53FC86E72}" dt="2025-07-23T22:43:39.393" v="735" actId="478"/>
          <ac:picMkLst>
            <pc:docMk/>
            <pc:sldMk cId="4267082366" sldId="2431"/>
            <ac:picMk id="5" creationId="{5345762B-E869-0B5D-4132-1E9085F287FD}"/>
          </ac:picMkLst>
        </pc:picChg>
        <pc:picChg chg="add del mod">
          <ac:chgData name="Chuan-Peng Hu" userId="b3f3f6a417be6905" providerId="LiveId" clId="{230DFF41-4C1A-7347-9F17-CFE53FC86E72}" dt="2025-07-23T22:45:45.603" v="810" actId="478"/>
          <ac:picMkLst>
            <pc:docMk/>
            <pc:sldMk cId="4267082366" sldId="2431"/>
            <ac:picMk id="6" creationId="{52184117-3A76-6780-F986-18EBA8634F25}"/>
          </ac:picMkLst>
        </pc:picChg>
        <pc:picChg chg="add mod">
          <ac:chgData name="Chuan-Peng Hu" userId="b3f3f6a417be6905" providerId="LiveId" clId="{230DFF41-4C1A-7347-9F17-CFE53FC86E72}" dt="2025-07-23T22:45:52.804" v="813" actId="1076"/>
          <ac:picMkLst>
            <pc:docMk/>
            <pc:sldMk cId="4267082366" sldId="2431"/>
            <ac:picMk id="9" creationId="{256573BA-53E5-F0CF-07CC-D590F89A7FCD}"/>
          </ac:picMkLst>
        </pc:picChg>
        <pc:picChg chg="del">
          <ac:chgData name="Chuan-Peng Hu" userId="b3f3f6a417be6905" providerId="LiveId" clId="{230DFF41-4C1A-7347-9F17-CFE53FC86E72}" dt="2025-07-23T22:43:39.393" v="735" actId="478"/>
          <ac:picMkLst>
            <pc:docMk/>
            <pc:sldMk cId="4267082366" sldId="2431"/>
            <ac:picMk id="10" creationId="{82399F7A-8B5C-BC14-C869-97C27897606E}"/>
          </ac:picMkLst>
        </pc:picChg>
      </pc:sldChg>
      <pc:sldChg chg="addSp delSp modSp add mod delAnim">
        <pc:chgData name="Chuan-Peng Hu" userId="b3f3f6a417be6905" providerId="LiveId" clId="{230DFF41-4C1A-7347-9F17-CFE53FC86E72}" dt="2025-07-23T22:55:00.077" v="1169"/>
        <pc:sldMkLst>
          <pc:docMk/>
          <pc:sldMk cId="2567293458" sldId="2432"/>
        </pc:sldMkLst>
        <pc:spChg chg="del mod">
          <ac:chgData name="Chuan-Peng Hu" userId="b3f3f6a417be6905" providerId="LiveId" clId="{230DFF41-4C1A-7347-9F17-CFE53FC86E72}" dt="2025-07-23T22:47:05.358" v="851"/>
          <ac:spMkLst>
            <pc:docMk/>
            <pc:sldMk cId="2567293458" sldId="2432"/>
            <ac:spMk id="4" creationId="{00000000-0000-0000-0000-000000000000}"/>
          </ac:spMkLst>
        </pc:spChg>
        <pc:spChg chg="mod">
          <ac:chgData name="Chuan-Peng Hu" userId="b3f3f6a417be6905" providerId="LiveId" clId="{230DFF41-4C1A-7347-9F17-CFE53FC86E72}" dt="2025-07-23T22:46:58.568" v="847" actId="20577"/>
          <ac:spMkLst>
            <pc:docMk/>
            <pc:sldMk cId="2567293458" sldId="2432"/>
            <ac:spMk id="8" creationId="{00000000-0000-0000-0000-000000000000}"/>
          </ac:spMkLst>
        </pc:spChg>
        <pc:spChg chg="add del mod">
          <ac:chgData name="Chuan-Peng Hu" userId="b3f3f6a417be6905" providerId="LiveId" clId="{230DFF41-4C1A-7347-9F17-CFE53FC86E72}" dt="2025-07-23T22:49:46.157" v="936"/>
          <ac:spMkLst>
            <pc:docMk/>
            <pc:sldMk cId="2567293458" sldId="2432"/>
            <ac:spMk id="10" creationId="{A53264E5-D851-5937-7C47-6D18B2F82F30}"/>
          </ac:spMkLst>
        </pc:spChg>
        <pc:spChg chg="add mod">
          <ac:chgData name="Chuan-Peng Hu" userId="b3f3f6a417be6905" providerId="LiveId" clId="{230DFF41-4C1A-7347-9F17-CFE53FC86E72}" dt="2025-07-23T22:51:10.667" v="1077" actId="14100"/>
          <ac:spMkLst>
            <pc:docMk/>
            <pc:sldMk cId="2567293458" sldId="2432"/>
            <ac:spMk id="11" creationId="{9AD09ED6-1322-4D1A-063A-2B9326363EA0}"/>
          </ac:spMkLst>
        </pc:spChg>
        <pc:spChg chg="del mod">
          <ac:chgData name="Chuan-Peng Hu" userId="b3f3f6a417be6905" providerId="LiveId" clId="{230DFF41-4C1A-7347-9F17-CFE53FC86E72}" dt="2025-07-23T22:51:59.572" v="1083" actId="478"/>
          <ac:spMkLst>
            <pc:docMk/>
            <pc:sldMk cId="2567293458" sldId="2432"/>
            <ac:spMk id="12" creationId="{492E190B-36D3-2856-8FA8-32DA1BA6FD90}"/>
          </ac:spMkLst>
        </pc:spChg>
        <pc:picChg chg="add del mod">
          <ac:chgData name="Chuan-Peng Hu" userId="b3f3f6a417be6905" providerId="LiveId" clId="{230DFF41-4C1A-7347-9F17-CFE53FC86E72}" dt="2025-07-23T22:49:36.706" v="934" actId="478"/>
          <ac:picMkLst>
            <pc:docMk/>
            <pc:sldMk cId="2567293458" sldId="2432"/>
            <ac:picMk id="6" creationId="{6A425275-A619-85FD-AE72-2EC260072BC3}"/>
          </ac:picMkLst>
        </pc:picChg>
        <pc:picChg chg="del">
          <ac:chgData name="Chuan-Peng Hu" userId="b3f3f6a417be6905" providerId="LiveId" clId="{230DFF41-4C1A-7347-9F17-CFE53FC86E72}" dt="2025-07-23T22:47:04.295" v="849" actId="478"/>
          <ac:picMkLst>
            <pc:docMk/>
            <pc:sldMk cId="2567293458" sldId="2432"/>
            <ac:picMk id="9" creationId="{256573BA-53E5-F0CF-07CC-D590F89A7FCD}"/>
          </ac:picMkLst>
        </pc:picChg>
        <pc:picChg chg="add mod">
          <ac:chgData name="Chuan-Peng Hu" userId="b3f3f6a417be6905" providerId="LiveId" clId="{230DFF41-4C1A-7347-9F17-CFE53FC86E72}" dt="2025-07-23T22:51:56.296" v="1082" actId="1076"/>
          <ac:picMkLst>
            <pc:docMk/>
            <pc:sldMk cId="2567293458" sldId="2432"/>
            <ac:picMk id="14" creationId="{9AFD8EAA-888A-3C65-DFD0-620EE72211D2}"/>
          </ac:picMkLst>
        </pc:picChg>
        <pc:picChg chg="add mod">
          <ac:chgData name="Chuan-Peng Hu" userId="b3f3f6a417be6905" providerId="LiveId" clId="{230DFF41-4C1A-7347-9F17-CFE53FC86E72}" dt="2025-07-23T22:55:00.077" v="1169"/>
          <ac:picMkLst>
            <pc:docMk/>
            <pc:sldMk cId="2567293458" sldId="2432"/>
            <ac:picMk id="15" creationId="{3147B277-0DD0-4BEF-10FD-DB0792D8847E}"/>
          </ac:picMkLst>
        </pc:picChg>
      </pc:sldChg>
      <pc:sldChg chg="add del">
        <pc:chgData name="Chuan-Peng Hu" userId="b3f3f6a417be6905" providerId="LiveId" clId="{230DFF41-4C1A-7347-9F17-CFE53FC86E72}" dt="2025-07-23T22:52:26.266" v="1084" actId="2696"/>
        <pc:sldMkLst>
          <pc:docMk/>
          <pc:sldMk cId="2094905978" sldId="2433"/>
        </pc:sldMkLst>
      </pc:sldChg>
      <pc:sldChg chg="add modAnim">
        <pc:chgData name="Chuan-Peng Hu" userId="b3f3f6a417be6905" providerId="LiveId" clId="{230DFF41-4C1A-7347-9F17-CFE53FC86E72}" dt="2025-07-23T22:56:31.262" v="1203"/>
        <pc:sldMkLst>
          <pc:docMk/>
          <pc:sldMk cId="135832399" sldId="2434"/>
        </pc:sldMkLst>
      </pc:sldChg>
      <pc:sldChg chg="addSp delSp modSp add mod modAnim">
        <pc:chgData name="Chuan-Peng Hu" userId="b3f3f6a417be6905" providerId="LiveId" clId="{230DFF41-4C1A-7347-9F17-CFE53FC86E72}" dt="2025-07-23T22:56:36.746" v="1205"/>
        <pc:sldMkLst>
          <pc:docMk/>
          <pc:sldMk cId="3662348014" sldId="2435"/>
        </pc:sldMkLst>
        <pc:picChg chg="add mod">
          <ac:chgData name="Chuan-Peng Hu" userId="b3f3f6a417be6905" providerId="LiveId" clId="{230DFF41-4C1A-7347-9F17-CFE53FC86E72}" dt="2025-07-23T22:53:26.418" v="1094" actId="1076"/>
          <ac:picMkLst>
            <pc:docMk/>
            <pc:sldMk cId="3662348014" sldId="2435"/>
            <ac:picMk id="5" creationId="{3FD3B01E-EB88-994C-7FB6-95730EBF3612}"/>
          </ac:picMkLst>
        </pc:picChg>
        <pc:picChg chg="del">
          <ac:chgData name="Chuan-Peng Hu" userId="b3f3f6a417be6905" providerId="LiveId" clId="{230DFF41-4C1A-7347-9F17-CFE53FC86E72}" dt="2025-07-23T22:53:09.562" v="1086" actId="478"/>
          <ac:picMkLst>
            <pc:docMk/>
            <pc:sldMk cId="3662348014" sldId="2435"/>
            <ac:picMk id="6" creationId="{6A425275-A619-85FD-AE72-2EC260072BC3}"/>
          </ac:picMkLst>
        </pc:picChg>
      </pc:sldChg>
      <pc:sldChg chg="delSp modSp add mod">
        <pc:chgData name="Chuan-Peng Hu" userId="b3f3f6a417be6905" providerId="LiveId" clId="{230DFF41-4C1A-7347-9F17-CFE53FC86E72}" dt="2025-07-23T22:54:49.263" v="1168"/>
        <pc:sldMkLst>
          <pc:docMk/>
          <pc:sldMk cId="2316753433" sldId="2436"/>
        </pc:sldMkLst>
        <pc:spChg chg="mod">
          <ac:chgData name="Chuan-Peng Hu" userId="b3f3f6a417be6905" providerId="LiveId" clId="{230DFF41-4C1A-7347-9F17-CFE53FC86E72}" dt="2025-07-23T22:54:49.263" v="1168"/>
          <ac:spMkLst>
            <pc:docMk/>
            <pc:sldMk cId="2316753433" sldId="2436"/>
            <ac:spMk id="11" creationId="{9AD09ED6-1322-4D1A-063A-2B9326363EA0}"/>
          </ac:spMkLst>
        </pc:spChg>
        <pc:picChg chg="del">
          <ac:chgData name="Chuan-Peng Hu" userId="b3f3f6a417be6905" providerId="LiveId" clId="{230DFF41-4C1A-7347-9F17-CFE53FC86E72}" dt="2025-07-23T22:54:02.688" v="1096" actId="478"/>
          <ac:picMkLst>
            <pc:docMk/>
            <pc:sldMk cId="2316753433" sldId="2436"/>
            <ac:picMk id="14" creationId="{9AFD8EAA-888A-3C65-DFD0-620EE72211D2}"/>
          </ac:picMkLst>
        </pc:picChg>
      </pc:sldChg>
      <pc:sldChg chg="addSp delSp modSp add mod">
        <pc:chgData name="Chuan-Peng Hu" userId="b3f3f6a417be6905" providerId="LiveId" clId="{230DFF41-4C1A-7347-9F17-CFE53FC86E72}" dt="2025-07-23T22:56:13.861" v="1201" actId="1076"/>
        <pc:sldMkLst>
          <pc:docMk/>
          <pc:sldMk cId="1276433946" sldId="2437"/>
        </pc:sldMkLst>
        <pc:spChg chg="add mod">
          <ac:chgData name="Chuan-Peng Hu" userId="b3f3f6a417be6905" providerId="LiveId" clId="{230DFF41-4C1A-7347-9F17-CFE53FC86E72}" dt="2025-07-23T22:56:13.861" v="1201" actId="1076"/>
          <ac:spMkLst>
            <pc:docMk/>
            <pc:sldMk cId="1276433946" sldId="2437"/>
            <ac:spMk id="5" creationId="{8CFE4DE4-EFCC-5FC8-0E6F-94A52920168D}"/>
          </ac:spMkLst>
        </pc:spChg>
        <pc:picChg chg="del">
          <ac:chgData name="Chuan-Peng Hu" userId="b3f3f6a417be6905" providerId="LiveId" clId="{230DFF41-4C1A-7347-9F17-CFE53FC86E72}" dt="2025-07-23T22:55:28.315" v="1174" actId="478"/>
          <ac:picMkLst>
            <pc:docMk/>
            <pc:sldMk cId="1276433946" sldId="2437"/>
            <ac:picMk id="14" creationId="{9AFD8EAA-888A-3C65-DFD0-620EE72211D2}"/>
          </ac:picMkLst>
        </pc:picChg>
        <pc:picChg chg="mod">
          <ac:chgData name="Chuan-Peng Hu" userId="b3f3f6a417be6905" providerId="LiveId" clId="{230DFF41-4C1A-7347-9F17-CFE53FC86E72}" dt="2025-07-23T22:55:21.112" v="1173" actId="14100"/>
          <ac:picMkLst>
            <pc:docMk/>
            <pc:sldMk cId="1276433946" sldId="2437"/>
            <ac:picMk id="15" creationId="{3147B277-0DD0-4BEF-10FD-DB0792D8847E}"/>
          </ac:picMkLst>
        </pc:picChg>
      </pc:sldChg>
      <pc:sldChg chg="addSp delSp modSp add mod">
        <pc:chgData name="Chuan-Peng Hu" userId="b3f3f6a417be6905" providerId="LiveId" clId="{230DFF41-4C1A-7347-9F17-CFE53FC86E72}" dt="2025-07-23T23:04:06.305" v="1398"/>
        <pc:sldMkLst>
          <pc:docMk/>
          <pc:sldMk cId="681511397" sldId="2438"/>
        </pc:sldMkLst>
        <pc:spChg chg="add mod">
          <ac:chgData name="Chuan-Peng Hu" userId="b3f3f6a417be6905" providerId="LiveId" clId="{230DFF41-4C1A-7347-9F17-CFE53FC86E72}" dt="2025-07-23T23:04:03.908" v="1394" actId="20577"/>
          <ac:spMkLst>
            <pc:docMk/>
            <pc:sldMk cId="681511397" sldId="2438"/>
            <ac:spMk id="6" creationId="{AC2AE1E7-1F90-0CE5-EF52-191E84B3E815}"/>
          </ac:spMkLst>
        </pc:spChg>
        <pc:spChg chg="del mod">
          <ac:chgData name="Chuan-Peng Hu" userId="b3f3f6a417be6905" providerId="LiveId" clId="{230DFF41-4C1A-7347-9F17-CFE53FC86E72}" dt="2025-07-23T23:04:06.305" v="1396"/>
          <ac:spMkLst>
            <pc:docMk/>
            <pc:sldMk cId="681511397" sldId="2438"/>
            <ac:spMk id="8" creationId="{00000000-0000-0000-0000-000000000000}"/>
          </ac:spMkLst>
        </pc:spChg>
        <pc:spChg chg="del mod">
          <ac:chgData name="Chuan-Peng Hu" userId="b3f3f6a417be6905" providerId="LiveId" clId="{230DFF41-4C1A-7347-9F17-CFE53FC86E72}" dt="2025-07-23T23:04:06.305" v="1398"/>
          <ac:spMkLst>
            <pc:docMk/>
            <pc:sldMk cId="681511397" sldId="2438"/>
            <ac:spMk id="11" creationId="{9AD09ED6-1322-4D1A-063A-2B9326363EA0}"/>
          </ac:spMkLst>
        </pc:spChg>
        <pc:picChg chg="add del mod">
          <ac:chgData name="Chuan-Peng Hu" userId="b3f3f6a417be6905" providerId="LiveId" clId="{230DFF41-4C1A-7347-9F17-CFE53FC86E72}" dt="2025-07-23T23:01:24.922" v="1336" actId="478"/>
          <ac:picMkLst>
            <pc:docMk/>
            <pc:sldMk cId="681511397" sldId="2438"/>
            <ac:picMk id="5" creationId="{ABEB7E46-A182-BAFF-2A27-37E39F68A9A4}"/>
          </ac:picMkLst>
        </pc:picChg>
        <pc:picChg chg="add mod">
          <ac:chgData name="Chuan-Peng Hu" userId="b3f3f6a417be6905" providerId="LiveId" clId="{230DFF41-4C1A-7347-9F17-CFE53FC86E72}" dt="2025-07-23T23:01:43.010" v="1342" actId="1076"/>
          <ac:picMkLst>
            <pc:docMk/>
            <pc:sldMk cId="681511397" sldId="2438"/>
            <ac:picMk id="10" creationId="{B02F5CD3-8E35-0D20-091F-169A006F5B47}"/>
          </ac:picMkLst>
        </pc:picChg>
      </pc:sldChg>
      <pc:sldChg chg="new del">
        <pc:chgData name="Chuan-Peng Hu" userId="b3f3f6a417be6905" providerId="LiveId" clId="{230DFF41-4C1A-7347-9F17-CFE53FC86E72}" dt="2025-07-23T22:57:02.657" v="1210" actId="2696"/>
        <pc:sldMkLst>
          <pc:docMk/>
          <pc:sldMk cId="2278849851" sldId="2438"/>
        </pc:sldMkLst>
      </pc:sldChg>
      <pc:sldChg chg="add">
        <pc:chgData name="Chuan-Peng Hu" userId="b3f3f6a417be6905" providerId="LiveId" clId="{230DFF41-4C1A-7347-9F17-CFE53FC86E72}" dt="2025-07-23T23:01:22.482" v="1335" actId="2890"/>
        <pc:sldMkLst>
          <pc:docMk/>
          <pc:sldMk cId="519826265" sldId="2439"/>
        </pc:sldMkLst>
      </pc:sldChg>
    </pc:docChg>
  </pc:docChgLst>
  <pc:docChgLst>
    <pc:chgData name="Hu Chuan-Peng" userId="b3f3f6a417be6905" providerId="LiveId" clId="{BF964FA0-E7A1-964C-9FCA-AECFA1934B91}"/>
    <pc:docChg chg="undo custSel addSld delSld modSld sldOrd">
      <pc:chgData name="Hu Chuan-Peng" userId="b3f3f6a417be6905" providerId="LiveId" clId="{BF964FA0-E7A1-964C-9FCA-AECFA1934B91}" dt="2025-10-16T06:25:16.330" v="9911" actId="1036"/>
      <pc:docMkLst>
        <pc:docMk/>
      </pc:docMkLst>
      <pc:sldChg chg="add mod modShow">
        <pc:chgData name="Hu Chuan-Peng" userId="b3f3f6a417be6905" providerId="LiveId" clId="{BF964FA0-E7A1-964C-9FCA-AECFA1934B91}" dt="2025-10-16T06:21:38.907" v="9773" actId="729"/>
        <pc:sldMkLst>
          <pc:docMk/>
          <pc:sldMk cId="0" sldId="258"/>
        </pc:sldMkLst>
      </pc:sldChg>
      <pc:sldChg chg="modSp mod">
        <pc:chgData name="Hu Chuan-Peng" userId="b3f3f6a417be6905" providerId="LiveId" clId="{BF964FA0-E7A1-964C-9FCA-AECFA1934B91}" dt="2025-10-13T10:06:15.720" v="891" actId="20577"/>
        <pc:sldMkLst>
          <pc:docMk/>
          <pc:sldMk cId="2338155255" sldId="436"/>
        </pc:sldMkLst>
        <pc:spChg chg="mod">
          <ac:chgData name="Hu Chuan-Peng" userId="b3f3f6a417be6905" providerId="LiveId" clId="{BF964FA0-E7A1-964C-9FCA-AECFA1934B91}" dt="2025-10-13T10:06:15.720" v="891" actId="20577"/>
          <ac:spMkLst>
            <pc:docMk/>
            <pc:sldMk cId="2338155255" sldId="436"/>
            <ac:spMk id="2" creationId="{D31F434A-27DE-6747-8251-C14D0A7144D6}"/>
          </ac:spMkLst>
        </pc:spChg>
      </pc:sldChg>
      <pc:sldChg chg="delSp modSp mod">
        <pc:chgData name="Hu Chuan-Peng" userId="b3f3f6a417be6905" providerId="LiveId" clId="{BF964FA0-E7A1-964C-9FCA-AECFA1934B91}" dt="2025-10-16T06:25:16.330" v="9911" actId="1036"/>
        <pc:sldMkLst>
          <pc:docMk/>
          <pc:sldMk cId="0" sldId="2290"/>
        </pc:sldMkLst>
        <pc:spChg chg="mod">
          <ac:chgData name="Hu Chuan-Peng" userId="b3f3f6a417be6905" providerId="LiveId" clId="{BF964FA0-E7A1-964C-9FCA-AECFA1934B91}" dt="2025-10-16T06:25:16.330" v="9911" actId="1036"/>
          <ac:spMkLst>
            <pc:docMk/>
            <pc:sldMk cId="0" sldId="2290"/>
            <ac:spMk id="50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6:20:45.269" v="9768" actId="478"/>
          <ac:spMkLst>
            <pc:docMk/>
            <pc:sldMk cId="0" sldId="2290"/>
            <ac:spMk id="53" creationId="{00000000-0000-0000-0000-000000000000}"/>
          </ac:spMkLst>
        </pc:spChg>
        <pc:picChg chg="del">
          <ac:chgData name="Hu Chuan-Peng" userId="b3f3f6a417be6905" providerId="LiveId" clId="{BF964FA0-E7A1-964C-9FCA-AECFA1934B91}" dt="2025-10-16T06:20:23.032" v="9698" actId="478"/>
          <ac:picMkLst>
            <pc:docMk/>
            <pc:sldMk cId="0" sldId="2290"/>
            <ac:picMk id="3" creationId="{00000000-0000-0000-0000-000000000000}"/>
          </ac:picMkLst>
        </pc:picChg>
      </pc:sldChg>
      <pc:sldChg chg="addSp delSp modSp mod modShow">
        <pc:chgData name="Hu Chuan-Peng" userId="b3f3f6a417be6905" providerId="LiveId" clId="{BF964FA0-E7A1-964C-9FCA-AECFA1934B91}" dt="2025-10-16T06:21:48.555" v="9775" actId="729"/>
        <pc:sldMkLst>
          <pc:docMk/>
          <pc:sldMk cId="0" sldId="2292"/>
        </pc:sldMkLst>
        <pc:spChg chg="mod">
          <ac:chgData name="Hu Chuan-Peng" userId="b3f3f6a417be6905" providerId="LiveId" clId="{BF964FA0-E7A1-964C-9FCA-AECFA1934B91}" dt="2025-10-13T10:10:58.866" v="1043"/>
          <ac:spMkLst>
            <pc:docMk/>
            <pc:sldMk cId="0" sldId="2292"/>
            <ac:spMk id="23" creationId="{3F65FD55-C816-04F4-CD9A-6AA4AAA4CC61}"/>
          </ac:spMkLst>
        </pc:spChg>
        <pc:spChg chg="mod">
          <ac:chgData name="Hu Chuan-Peng" userId="b3f3f6a417be6905" providerId="LiveId" clId="{BF964FA0-E7A1-964C-9FCA-AECFA1934B91}" dt="2025-10-13T10:10:58.866" v="1043"/>
          <ac:spMkLst>
            <pc:docMk/>
            <pc:sldMk cId="0" sldId="2292"/>
            <ac:spMk id="24" creationId="{3BAED451-07CF-EFCF-550B-C2C27D95D423}"/>
          </ac:spMkLst>
        </pc:spChg>
        <pc:spChg chg="mod">
          <ac:chgData name="Hu Chuan-Peng" userId="b3f3f6a417be6905" providerId="LiveId" clId="{BF964FA0-E7A1-964C-9FCA-AECFA1934B91}" dt="2025-10-13T10:10:58.866" v="1043"/>
          <ac:spMkLst>
            <pc:docMk/>
            <pc:sldMk cId="0" sldId="2292"/>
            <ac:spMk id="30" creationId="{CAA4A85F-AC9A-B6CC-654E-DE71229CBA3F}"/>
          </ac:spMkLst>
        </pc:spChg>
        <pc:spChg chg="mod">
          <ac:chgData name="Hu Chuan-Peng" userId="b3f3f6a417be6905" providerId="LiveId" clId="{BF964FA0-E7A1-964C-9FCA-AECFA1934B91}" dt="2025-10-13T10:10:58.866" v="1043"/>
          <ac:spMkLst>
            <pc:docMk/>
            <pc:sldMk cId="0" sldId="2292"/>
            <ac:spMk id="31" creationId="{6E93D753-8F0D-61F5-D044-2677E42373D1}"/>
          </ac:spMkLst>
        </pc:spChg>
        <pc:grpChg chg="add mod">
          <ac:chgData name="Hu Chuan-Peng" userId="b3f3f6a417be6905" providerId="LiveId" clId="{BF964FA0-E7A1-964C-9FCA-AECFA1934B91}" dt="2025-10-13T10:10:58.866" v="1043"/>
          <ac:grpSpMkLst>
            <pc:docMk/>
            <pc:sldMk cId="0" sldId="2292"/>
            <ac:grpSpMk id="17" creationId="{E5DF47FA-CEA5-E639-4B32-BD6C3A112024}"/>
          </ac:grpSpMkLst>
        </pc:grpChg>
        <pc:grpChg chg="del">
          <ac:chgData name="Hu Chuan-Peng" userId="b3f3f6a417be6905" providerId="LiveId" clId="{BF964FA0-E7A1-964C-9FCA-AECFA1934B91}" dt="2025-10-13T10:10:57.986" v="1042" actId="478"/>
          <ac:grpSpMkLst>
            <pc:docMk/>
            <pc:sldMk cId="0" sldId="2292"/>
            <ac:grpSpMk id="48" creationId="{00000000-0000-0000-0000-000000000000}"/>
          </ac:grpSpMkLst>
        </pc:grpChg>
      </pc:sldChg>
      <pc:sldChg chg="addSp modSp mod">
        <pc:chgData name="Hu Chuan-Peng" userId="b3f3f6a417be6905" providerId="LiveId" clId="{BF964FA0-E7A1-964C-9FCA-AECFA1934B91}" dt="2025-10-13T08:42:31.788" v="179" actId="27636"/>
        <pc:sldMkLst>
          <pc:docMk/>
          <pc:sldMk cId="0" sldId="2297"/>
        </pc:sldMkLst>
        <pc:spChg chg="mod">
          <ac:chgData name="Hu Chuan-Peng" userId="b3f3f6a417be6905" providerId="LiveId" clId="{BF964FA0-E7A1-964C-9FCA-AECFA1934B91}" dt="2025-10-13T08:42:31.788" v="179" actId="27636"/>
          <ac:spMkLst>
            <pc:docMk/>
            <pc:sldMk cId="0" sldId="2297"/>
            <ac:spMk id="3" creationId="{36C1F7B7-7F8B-FEDD-0FF7-B1F2E7FCEBD1}"/>
          </ac:spMkLst>
        </pc:spChg>
        <pc:spChg chg="mod">
          <ac:chgData name="Hu Chuan-Peng" userId="b3f3f6a417be6905" providerId="LiveId" clId="{BF964FA0-E7A1-964C-9FCA-AECFA1934B91}" dt="2025-10-13T08:41:21.420" v="40" actId="1076"/>
          <ac:spMkLst>
            <pc:docMk/>
            <pc:sldMk cId="0" sldId="2297"/>
            <ac:spMk id="1089" creationId="{00000000-0000-0000-0000-000000000000}"/>
          </ac:spMkLst>
        </pc:spChg>
        <pc:picChg chg="add mod">
          <ac:chgData name="Hu Chuan-Peng" userId="b3f3f6a417be6905" providerId="LiveId" clId="{BF964FA0-E7A1-964C-9FCA-AECFA1934B91}" dt="2025-10-13T08:39:39.549" v="12" actId="1036"/>
          <ac:picMkLst>
            <pc:docMk/>
            <pc:sldMk cId="0" sldId="2297"/>
            <ac:picMk id="2" creationId="{2F67DEA5-A90B-E424-05B8-DD93F267EC39}"/>
          </ac:picMkLst>
        </pc:picChg>
        <pc:picChg chg="mod">
          <ac:chgData name="Hu Chuan-Peng" userId="b3f3f6a417be6905" providerId="LiveId" clId="{BF964FA0-E7A1-964C-9FCA-AECFA1934B91}" dt="2025-10-13T08:39:33.892" v="8" actId="1076"/>
          <ac:picMkLst>
            <pc:docMk/>
            <pc:sldMk cId="0" sldId="2297"/>
            <ac:picMk id="35" creationId="{00000000-0000-0000-0000-000000000000}"/>
          </ac:picMkLst>
        </pc:picChg>
      </pc:sldChg>
      <pc:sldChg chg="addSp delSp modSp mod modShow">
        <pc:chgData name="Hu Chuan-Peng" userId="b3f3f6a417be6905" providerId="LiveId" clId="{BF964FA0-E7A1-964C-9FCA-AECFA1934B91}" dt="2025-10-16T06:21:43.641" v="9774" actId="729"/>
        <pc:sldMkLst>
          <pc:docMk/>
          <pc:sldMk cId="0" sldId="2341"/>
        </pc:sldMkLst>
        <pc:spChg chg="mod">
          <ac:chgData name="Hu Chuan-Peng" userId="b3f3f6a417be6905" providerId="LiveId" clId="{BF964FA0-E7A1-964C-9FCA-AECFA1934B91}" dt="2025-10-14T14:36:59.212" v="1084"/>
          <ac:spMkLst>
            <pc:docMk/>
            <pc:sldMk cId="0" sldId="2341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5:06:16.268" v="2176" actId="2711"/>
          <ac:spMkLst>
            <pc:docMk/>
            <pc:sldMk cId="0" sldId="2341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5:04:05.501" v="1984" actId="20577"/>
          <ac:spMkLst>
            <pc:docMk/>
            <pc:sldMk cId="0" sldId="2341"/>
            <ac:spMk id="11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53.549" v="1041"/>
          <ac:spMkLst>
            <pc:docMk/>
            <pc:sldMk cId="0" sldId="2341"/>
            <ac:spMk id="14" creationId="{7E426EAD-FE7C-CB56-107E-3476270923FF}"/>
          </ac:spMkLst>
        </pc:spChg>
        <pc:spChg chg="mod">
          <ac:chgData name="Hu Chuan-Peng" userId="b3f3f6a417be6905" providerId="LiveId" clId="{BF964FA0-E7A1-964C-9FCA-AECFA1934B91}" dt="2025-10-13T10:10:53.549" v="1041"/>
          <ac:spMkLst>
            <pc:docMk/>
            <pc:sldMk cId="0" sldId="2341"/>
            <ac:spMk id="15" creationId="{8357EDA7-6ECB-5575-5937-A483C4DD965E}"/>
          </ac:spMkLst>
        </pc:spChg>
        <pc:spChg chg="mod">
          <ac:chgData name="Hu Chuan-Peng" userId="b3f3f6a417be6905" providerId="LiveId" clId="{BF964FA0-E7A1-964C-9FCA-AECFA1934B91}" dt="2025-10-13T10:10:53.549" v="1041"/>
          <ac:spMkLst>
            <pc:docMk/>
            <pc:sldMk cId="0" sldId="2341"/>
            <ac:spMk id="16" creationId="{8912FF83-1292-C47C-50DC-84933A48971F}"/>
          </ac:spMkLst>
        </pc:spChg>
        <pc:spChg chg="mod">
          <ac:chgData name="Hu Chuan-Peng" userId="b3f3f6a417be6905" providerId="LiveId" clId="{BF964FA0-E7A1-964C-9FCA-AECFA1934B91}" dt="2025-10-13T10:10:53.549" v="1041"/>
          <ac:spMkLst>
            <pc:docMk/>
            <pc:sldMk cId="0" sldId="2341"/>
            <ac:spMk id="17" creationId="{3E4775E7-EDF1-F0FE-166E-F84AD770CBEC}"/>
          </ac:spMkLst>
        </pc:spChg>
        <pc:grpChg chg="add mod">
          <ac:chgData name="Hu Chuan-Peng" userId="b3f3f6a417be6905" providerId="LiveId" clId="{BF964FA0-E7A1-964C-9FCA-AECFA1934B91}" dt="2025-10-13T10:10:53.549" v="1041"/>
          <ac:grpSpMkLst>
            <pc:docMk/>
            <pc:sldMk cId="0" sldId="2341"/>
            <ac:grpSpMk id="5" creationId="{EC336353-E906-B4C3-2879-87730736C77A}"/>
          </ac:grpSpMkLst>
        </pc:grpChg>
        <pc:grpChg chg="del">
          <ac:chgData name="Hu Chuan-Peng" userId="b3f3f6a417be6905" providerId="LiveId" clId="{BF964FA0-E7A1-964C-9FCA-AECFA1934B91}" dt="2025-10-13T10:10:52.517" v="1040" actId="478"/>
          <ac:grpSpMkLst>
            <pc:docMk/>
            <pc:sldMk cId="0" sldId="2341"/>
            <ac:grpSpMk id="6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3:23.544" v="9826"/>
        <pc:sldMkLst>
          <pc:docMk/>
          <pc:sldMk cId="0" sldId="2342"/>
        </pc:sldMkLst>
        <pc:spChg chg="mod">
          <ac:chgData name="Hu Chuan-Peng" userId="b3f3f6a417be6905" providerId="LiveId" clId="{BF964FA0-E7A1-964C-9FCA-AECFA1934B91}" dt="2025-10-16T02:57:13.232" v="3261" actId="20577"/>
          <ac:spMkLst>
            <pc:docMk/>
            <pc:sldMk cId="0" sldId="2342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2:57:08.893" v="3260"/>
          <ac:spMkLst>
            <pc:docMk/>
            <pc:sldMk cId="0" sldId="2342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1:18.773" v="3475" actId="113"/>
          <ac:spMkLst>
            <pc:docMk/>
            <pc:sldMk cId="0" sldId="2342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2:59:39.720" v="3363" actId="403"/>
          <ac:spMkLst>
            <pc:docMk/>
            <pc:sldMk cId="0" sldId="2342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08.415" v="9781"/>
          <ac:spMkLst>
            <pc:docMk/>
            <pc:sldMk cId="0" sldId="2342"/>
            <ac:spMk id="9" creationId="{49D83CC4-38C6-79CF-1023-ED11B3792CD9}"/>
          </ac:spMkLst>
        </pc:spChg>
        <pc:spChg chg="mod">
          <ac:chgData name="Hu Chuan-Peng" userId="b3f3f6a417be6905" providerId="LiveId" clId="{BF964FA0-E7A1-964C-9FCA-AECFA1934B91}" dt="2025-10-16T06:22:08.415" v="9781"/>
          <ac:spMkLst>
            <pc:docMk/>
            <pc:sldMk cId="0" sldId="2342"/>
            <ac:spMk id="10" creationId="{08878200-08A7-C892-45FE-12BF0906A840}"/>
          </ac:spMkLst>
        </pc:spChg>
        <pc:spChg chg="mod">
          <ac:chgData name="Hu Chuan-Peng" userId="b3f3f6a417be6905" providerId="LiveId" clId="{BF964FA0-E7A1-964C-9FCA-AECFA1934B91}" dt="2025-10-16T06:22:08.415" v="9781"/>
          <ac:spMkLst>
            <pc:docMk/>
            <pc:sldMk cId="0" sldId="2342"/>
            <ac:spMk id="12" creationId="{DEAF158E-FE95-D87F-E5F7-DF24781560ED}"/>
          </ac:spMkLst>
        </pc:spChg>
        <pc:spChg chg="mod">
          <ac:chgData name="Hu Chuan-Peng" userId="b3f3f6a417be6905" providerId="LiveId" clId="{BF964FA0-E7A1-964C-9FCA-AECFA1934B91}" dt="2025-10-16T06:22:08.415" v="9781"/>
          <ac:spMkLst>
            <pc:docMk/>
            <pc:sldMk cId="0" sldId="2342"/>
            <ac:spMk id="13" creationId="{D9CDDDBD-91E8-F2AC-8D96-450EF1EB530D}"/>
          </ac:spMkLst>
        </pc:spChg>
        <pc:spChg chg="mod">
          <ac:chgData name="Hu Chuan-Peng" userId="b3f3f6a417be6905" providerId="LiveId" clId="{BF964FA0-E7A1-964C-9FCA-AECFA1934B91}" dt="2025-10-16T06:23:23.544" v="9826"/>
          <ac:spMkLst>
            <pc:docMk/>
            <pc:sldMk cId="0" sldId="2342"/>
            <ac:spMk id="18" creationId="{723AEA83-723D-F4DA-5076-01A0F5197CE2}"/>
          </ac:spMkLst>
        </pc:spChg>
        <pc:spChg chg="mod">
          <ac:chgData name="Hu Chuan-Peng" userId="b3f3f6a417be6905" providerId="LiveId" clId="{BF964FA0-E7A1-964C-9FCA-AECFA1934B91}" dt="2025-10-16T06:23:23.544" v="9826"/>
          <ac:spMkLst>
            <pc:docMk/>
            <pc:sldMk cId="0" sldId="2342"/>
            <ac:spMk id="19" creationId="{DA8D4DF1-1B85-8820-3572-08F022BADD03}"/>
          </ac:spMkLst>
        </pc:spChg>
        <pc:spChg chg="mod">
          <ac:chgData name="Hu Chuan-Peng" userId="b3f3f6a417be6905" providerId="LiveId" clId="{BF964FA0-E7A1-964C-9FCA-AECFA1934B91}" dt="2025-10-16T06:23:23.544" v="9826"/>
          <ac:spMkLst>
            <pc:docMk/>
            <pc:sldMk cId="0" sldId="2342"/>
            <ac:spMk id="20" creationId="{BA45EF4D-2EC7-55F3-8BB5-838BC1194A25}"/>
          </ac:spMkLst>
        </pc:spChg>
        <pc:spChg chg="mod">
          <ac:chgData name="Hu Chuan-Peng" userId="b3f3f6a417be6905" providerId="LiveId" clId="{BF964FA0-E7A1-964C-9FCA-AECFA1934B91}" dt="2025-10-16T06:23:23.544" v="9826"/>
          <ac:spMkLst>
            <pc:docMk/>
            <pc:sldMk cId="0" sldId="2342"/>
            <ac:spMk id="21" creationId="{13E97D13-82DC-6A36-74FE-FD07D3CED460}"/>
          </ac:spMkLst>
        </pc:spChg>
        <pc:grpChg chg="add del mod">
          <ac:chgData name="Hu Chuan-Peng" userId="b3f3f6a417be6905" providerId="LiveId" clId="{BF964FA0-E7A1-964C-9FCA-AECFA1934B91}" dt="2025-10-16T06:22:41.929" v="9802"/>
          <ac:grpSpMkLst>
            <pc:docMk/>
            <pc:sldMk cId="0" sldId="2342"/>
            <ac:grpSpMk id="4" creationId="{8032E599-ECFF-7AA7-5455-C356FC077AD5}"/>
          </ac:grpSpMkLst>
        </pc:grpChg>
        <pc:grpChg chg="add del">
          <ac:chgData name="Hu Chuan-Peng" userId="b3f3f6a417be6905" providerId="LiveId" clId="{BF964FA0-E7A1-964C-9FCA-AECFA1934B91}" dt="2025-10-16T06:23:23.107" v="9825" actId="478"/>
          <ac:grpSpMkLst>
            <pc:docMk/>
            <pc:sldMk cId="0" sldId="2342"/>
            <ac:grpSpMk id="6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3:23.544" v="9826"/>
          <ac:grpSpMkLst>
            <pc:docMk/>
            <pc:sldMk cId="0" sldId="2342"/>
            <ac:grpSpMk id="17" creationId="{905A3A7D-FBBB-6693-A024-6F46DE6CFC50}"/>
          </ac:grpSpMkLst>
        </pc:grpChg>
      </pc:sldChg>
      <pc:sldChg chg="addSp delSp modSp mod">
        <pc:chgData name="Hu Chuan-Peng" userId="b3f3f6a417be6905" providerId="LiveId" clId="{BF964FA0-E7A1-964C-9FCA-AECFA1934B91}" dt="2025-10-16T06:24:13.592" v="9857"/>
        <pc:sldMkLst>
          <pc:docMk/>
          <pc:sldMk cId="0" sldId="2345"/>
        </pc:sldMkLst>
        <pc:spChg chg="mod">
          <ac:chgData name="Hu Chuan-Peng" userId="b3f3f6a417be6905" providerId="LiveId" clId="{BF964FA0-E7A1-964C-9FCA-AECFA1934B91}" dt="2025-10-16T05:21:23.250" v="5972"/>
          <ac:spMkLst>
            <pc:docMk/>
            <pc:sldMk cId="0" sldId="2345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24:07.260" v="6313" actId="403"/>
          <ac:spMkLst>
            <pc:docMk/>
            <pc:sldMk cId="0" sldId="2345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13.592" v="9857"/>
          <ac:spMkLst>
            <pc:docMk/>
            <pc:sldMk cId="0" sldId="2345"/>
            <ac:spMk id="6" creationId="{D281AAFA-5822-E734-1538-6BD23DE08214}"/>
          </ac:spMkLst>
        </pc:spChg>
        <pc:spChg chg="mod">
          <ac:chgData name="Hu Chuan-Peng" userId="b3f3f6a417be6905" providerId="LiveId" clId="{BF964FA0-E7A1-964C-9FCA-AECFA1934B91}" dt="2025-10-16T06:24:13.592" v="9857"/>
          <ac:spMkLst>
            <pc:docMk/>
            <pc:sldMk cId="0" sldId="2345"/>
            <ac:spMk id="8" creationId="{0FF2CBAA-91DD-DB61-8F97-DE2C34765B88}"/>
          </ac:spMkLst>
        </pc:spChg>
        <pc:spChg chg="mod">
          <ac:chgData name="Hu Chuan-Peng" userId="b3f3f6a417be6905" providerId="LiveId" clId="{BF964FA0-E7A1-964C-9FCA-AECFA1934B91}" dt="2025-10-16T06:24:13.592" v="9857"/>
          <ac:spMkLst>
            <pc:docMk/>
            <pc:sldMk cId="0" sldId="2345"/>
            <ac:spMk id="9" creationId="{2BC1E850-0D09-EB46-E4CA-C22413FDBB09}"/>
          </ac:spMkLst>
        </pc:spChg>
        <pc:spChg chg="mod">
          <ac:chgData name="Hu Chuan-Peng" userId="b3f3f6a417be6905" providerId="LiveId" clId="{BF964FA0-E7A1-964C-9FCA-AECFA1934B91}" dt="2025-10-16T06:24:13.592" v="9857"/>
          <ac:spMkLst>
            <pc:docMk/>
            <pc:sldMk cId="0" sldId="2345"/>
            <ac:spMk id="10" creationId="{EBBCB599-8695-4B5F-832E-7B87D58BE791}"/>
          </ac:spMkLst>
        </pc:spChg>
        <pc:grpChg chg="add mod">
          <ac:chgData name="Hu Chuan-Peng" userId="b3f3f6a417be6905" providerId="LiveId" clId="{BF964FA0-E7A1-964C-9FCA-AECFA1934B91}" dt="2025-10-16T06:24:13.592" v="9857"/>
          <ac:grpSpMkLst>
            <pc:docMk/>
            <pc:sldMk cId="0" sldId="2345"/>
            <ac:grpSpMk id="4" creationId="{DC28AD38-7E69-C2C8-F7DA-7C1726C8D90B}"/>
          </ac:grpSpMkLst>
        </pc:grpChg>
        <pc:grpChg chg="del">
          <ac:chgData name="Hu Chuan-Peng" userId="b3f3f6a417be6905" providerId="LiveId" clId="{BF964FA0-E7A1-964C-9FCA-AECFA1934B91}" dt="2025-10-16T06:24:13.242" v="9856" actId="478"/>
          <ac:grpSpMkLst>
            <pc:docMk/>
            <pc:sldMk cId="0" sldId="2345"/>
            <ac:grpSpMk id="16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23.665" v="9864"/>
        <pc:sldMkLst>
          <pc:docMk/>
          <pc:sldMk cId="0" sldId="2349"/>
        </pc:sldMkLst>
        <pc:spChg chg="mod">
          <ac:chgData name="Hu Chuan-Peng" userId="b3f3f6a417be6905" providerId="LiveId" clId="{BF964FA0-E7A1-964C-9FCA-AECFA1934B91}" dt="2025-10-16T05:24:53.580" v="6354" actId="20577"/>
          <ac:spMkLst>
            <pc:docMk/>
            <pc:sldMk cId="0" sldId="2349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24:47.566" v="6353" actId="20577"/>
          <ac:spMkLst>
            <pc:docMk/>
            <pc:sldMk cId="0" sldId="2349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23.665" v="9864"/>
          <ac:spMkLst>
            <pc:docMk/>
            <pc:sldMk cId="0" sldId="2349"/>
            <ac:spMk id="9" creationId="{0B575385-D740-DAFB-D7B3-BF6AF5FF0428}"/>
          </ac:spMkLst>
        </pc:spChg>
        <pc:spChg chg="mod">
          <ac:chgData name="Hu Chuan-Peng" userId="b3f3f6a417be6905" providerId="LiveId" clId="{BF964FA0-E7A1-964C-9FCA-AECFA1934B91}" dt="2025-10-16T06:24:23.665" v="9864"/>
          <ac:spMkLst>
            <pc:docMk/>
            <pc:sldMk cId="0" sldId="2349"/>
            <ac:spMk id="10" creationId="{C2E4BD6B-AB07-27F2-2DD9-04895F422371}"/>
          </ac:spMkLst>
        </pc:spChg>
        <pc:spChg chg="mod">
          <ac:chgData name="Hu Chuan-Peng" userId="b3f3f6a417be6905" providerId="LiveId" clId="{BF964FA0-E7A1-964C-9FCA-AECFA1934B91}" dt="2025-10-16T06:24:23.665" v="9864"/>
          <ac:spMkLst>
            <pc:docMk/>
            <pc:sldMk cId="0" sldId="2349"/>
            <ac:spMk id="12" creationId="{677FE8E0-D6AF-D135-08BC-F8755C19C40A}"/>
          </ac:spMkLst>
        </pc:spChg>
        <pc:spChg chg="mod">
          <ac:chgData name="Hu Chuan-Peng" userId="b3f3f6a417be6905" providerId="LiveId" clId="{BF964FA0-E7A1-964C-9FCA-AECFA1934B91}" dt="2025-10-16T06:24:23.665" v="9864"/>
          <ac:spMkLst>
            <pc:docMk/>
            <pc:sldMk cId="0" sldId="2349"/>
            <ac:spMk id="16" creationId="{8A3688DD-8EC8-099A-AD41-4C4FF7F1FC99}"/>
          </ac:spMkLst>
        </pc:spChg>
        <pc:grpChg chg="del">
          <ac:chgData name="Hu Chuan-Peng" userId="b3f3f6a417be6905" providerId="LiveId" clId="{BF964FA0-E7A1-964C-9FCA-AECFA1934B91}" dt="2025-10-16T06:24:23.218" v="9863" actId="478"/>
          <ac:grpSpMkLst>
            <pc:docMk/>
            <pc:sldMk cId="0" sldId="2349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23.665" v="9864"/>
          <ac:grpSpMkLst>
            <pc:docMk/>
            <pc:sldMk cId="0" sldId="2349"/>
            <ac:grpSpMk id="6" creationId="{2C4E2A1D-24ED-5AF8-AE83-AA26D32065B3}"/>
          </ac:grpSpMkLst>
        </pc:grpChg>
      </pc:sldChg>
      <pc:sldChg chg="addSp delSp modSp mod">
        <pc:chgData name="Hu Chuan-Peng" userId="b3f3f6a417be6905" providerId="LiveId" clId="{BF964FA0-E7A1-964C-9FCA-AECFA1934B91}" dt="2025-10-16T06:24:50.542" v="9884"/>
        <pc:sldMkLst>
          <pc:docMk/>
          <pc:sldMk cId="0" sldId="2355"/>
        </pc:sldMkLst>
        <pc:spChg chg="mod">
          <ac:chgData name="Hu Chuan-Peng" userId="b3f3f6a417be6905" providerId="LiveId" clId="{BF964FA0-E7A1-964C-9FCA-AECFA1934B91}" dt="2025-10-16T06:03:08.691" v="8846" actId="20577"/>
          <ac:spMkLst>
            <pc:docMk/>
            <pc:sldMk cId="0" sldId="2355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0:59.368" v="8687" actId="20577"/>
          <ac:spMkLst>
            <pc:docMk/>
            <pc:sldMk cId="0" sldId="2355"/>
            <ac:spMk id="3" creationId="{00000000-0000-0000-0000-000000000000}"/>
          </ac:spMkLst>
        </pc:spChg>
        <pc:spChg chg="del mod">
          <ac:chgData name="Hu Chuan-Peng" userId="b3f3f6a417be6905" providerId="LiveId" clId="{BF964FA0-E7A1-964C-9FCA-AECFA1934B91}" dt="2025-10-16T06:01:09.129" v="8691"/>
          <ac:spMkLst>
            <pc:docMk/>
            <pc:sldMk cId="0" sldId="2355"/>
            <ac:spMk id="4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6:01:26.564" v="8694" actId="403"/>
          <ac:spMkLst>
            <pc:docMk/>
            <pc:sldMk cId="0" sldId="2355"/>
            <ac:spMk id="9" creationId="{E5472E17-32B0-2148-33C4-92EA9D4266A8}"/>
          </ac:spMkLst>
        </pc:spChg>
        <pc:spChg chg="add mod">
          <ac:chgData name="Hu Chuan-Peng" userId="b3f3f6a417be6905" providerId="LiveId" clId="{BF964FA0-E7A1-964C-9FCA-AECFA1934B91}" dt="2025-10-16T06:01:55.645" v="8735" actId="1037"/>
          <ac:spMkLst>
            <pc:docMk/>
            <pc:sldMk cId="0" sldId="2355"/>
            <ac:spMk id="10" creationId="{4CD3461D-2EC6-D532-0632-916E0C5F1DA2}"/>
          </ac:spMkLst>
        </pc:spChg>
        <pc:spChg chg="add mod">
          <ac:chgData name="Hu Chuan-Peng" userId="b3f3f6a417be6905" providerId="LiveId" clId="{BF964FA0-E7A1-964C-9FCA-AECFA1934B91}" dt="2025-10-16T06:02:02.911" v="8740" actId="14100"/>
          <ac:spMkLst>
            <pc:docMk/>
            <pc:sldMk cId="0" sldId="2355"/>
            <ac:spMk id="12" creationId="{CC083F0B-7AB8-F5FF-E8B3-76676224FE42}"/>
          </ac:spMkLst>
        </pc:spChg>
        <pc:spChg chg="add mod">
          <ac:chgData name="Hu Chuan-Peng" userId="b3f3f6a417be6905" providerId="LiveId" clId="{BF964FA0-E7A1-964C-9FCA-AECFA1934B91}" dt="2025-10-16T06:02:08.545" v="8749" actId="1036"/>
          <ac:spMkLst>
            <pc:docMk/>
            <pc:sldMk cId="0" sldId="2355"/>
            <ac:spMk id="14" creationId="{945BA1AC-5EFA-63D4-09DD-F08CCE43EEA7}"/>
          </ac:spMkLst>
        </pc:spChg>
        <pc:spChg chg="add mod">
          <ac:chgData name="Hu Chuan-Peng" userId="b3f3f6a417be6905" providerId="LiveId" clId="{BF964FA0-E7A1-964C-9FCA-AECFA1934B91}" dt="2025-10-16T06:01:48.866" v="8727" actId="1037"/>
          <ac:spMkLst>
            <pc:docMk/>
            <pc:sldMk cId="0" sldId="2355"/>
            <ac:spMk id="17" creationId="{A3D2E226-E45B-1AA1-36E1-4CA90EFAE9D5}"/>
          </ac:spMkLst>
        </pc:spChg>
        <pc:spChg chg="add mod">
          <ac:chgData name="Hu Chuan-Peng" userId="b3f3f6a417be6905" providerId="LiveId" clId="{BF964FA0-E7A1-964C-9FCA-AECFA1934B91}" dt="2025-10-16T06:02:23.802" v="8775" actId="1038"/>
          <ac:spMkLst>
            <pc:docMk/>
            <pc:sldMk cId="0" sldId="2355"/>
            <ac:spMk id="18" creationId="{27AE820C-BE2B-E766-3ADF-2E1DBFBC02CA}"/>
          </ac:spMkLst>
        </pc:spChg>
        <pc:spChg chg="add mod">
          <ac:chgData name="Hu Chuan-Peng" userId="b3f3f6a417be6905" providerId="LiveId" clId="{BF964FA0-E7A1-964C-9FCA-AECFA1934B91}" dt="2025-10-16T06:02:35.706" v="8794" actId="1038"/>
          <ac:spMkLst>
            <pc:docMk/>
            <pc:sldMk cId="0" sldId="2355"/>
            <ac:spMk id="19" creationId="{491F49D7-FEB4-A469-C1C4-7CF6D928060C}"/>
          </ac:spMkLst>
        </pc:spChg>
        <pc:spChg chg="add mod">
          <ac:chgData name="Hu Chuan-Peng" userId="b3f3f6a417be6905" providerId="LiveId" clId="{BF964FA0-E7A1-964C-9FCA-AECFA1934B91}" dt="2025-10-16T06:02:52.678" v="8829" actId="1036"/>
          <ac:spMkLst>
            <pc:docMk/>
            <pc:sldMk cId="0" sldId="2355"/>
            <ac:spMk id="20" creationId="{280E09C8-B3D7-46E3-B86C-829B3F316D2E}"/>
          </ac:spMkLst>
        </pc:spChg>
        <pc:spChg chg="add mod">
          <ac:chgData name="Hu Chuan-Peng" userId="b3f3f6a417be6905" providerId="LiveId" clId="{BF964FA0-E7A1-964C-9FCA-AECFA1934B91}" dt="2025-10-16T06:01:59.593" v="8739" actId="1035"/>
          <ac:spMkLst>
            <pc:docMk/>
            <pc:sldMk cId="0" sldId="2355"/>
            <ac:spMk id="21" creationId="{8200595F-1B6C-9DDF-F66A-D4F01C18FD92}"/>
          </ac:spMkLst>
        </pc:spChg>
        <pc:spChg chg="add mod">
          <ac:chgData name="Hu Chuan-Peng" userId="b3f3f6a417be6905" providerId="LiveId" clId="{BF964FA0-E7A1-964C-9FCA-AECFA1934B91}" dt="2025-10-16T06:02:13.454" v="8757" actId="1038"/>
          <ac:spMkLst>
            <pc:docMk/>
            <pc:sldMk cId="0" sldId="2355"/>
            <ac:spMk id="22" creationId="{E2E39640-B53F-1C96-741F-51915656EF2D}"/>
          </ac:spMkLst>
        </pc:spChg>
        <pc:spChg chg="add mod">
          <ac:chgData name="Hu Chuan-Peng" userId="b3f3f6a417be6905" providerId="LiveId" clId="{BF964FA0-E7A1-964C-9FCA-AECFA1934B91}" dt="2025-10-16T06:01:48.866" v="8727" actId="1037"/>
          <ac:spMkLst>
            <pc:docMk/>
            <pc:sldMk cId="0" sldId="2355"/>
            <ac:spMk id="23" creationId="{FEB29077-4057-8942-2243-63E0B970E32E}"/>
          </ac:spMkLst>
        </pc:spChg>
        <pc:spChg chg="add mod">
          <ac:chgData name="Hu Chuan-Peng" userId="b3f3f6a417be6905" providerId="LiveId" clId="{BF964FA0-E7A1-964C-9FCA-AECFA1934B91}" dt="2025-10-16T06:02:23.802" v="8775" actId="1038"/>
          <ac:spMkLst>
            <pc:docMk/>
            <pc:sldMk cId="0" sldId="2355"/>
            <ac:spMk id="24" creationId="{3EA7AAF9-70F6-EE7B-8CA8-17FF7CA10D48}"/>
          </ac:spMkLst>
        </pc:spChg>
        <pc:spChg chg="add mod">
          <ac:chgData name="Hu Chuan-Peng" userId="b3f3f6a417be6905" providerId="LiveId" clId="{BF964FA0-E7A1-964C-9FCA-AECFA1934B91}" dt="2025-10-16T06:02:41.098" v="8808" actId="1036"/>
          <ac:spMkLst>
            <pc:docMk/>
            <pc:sldMk cId="0" sldId="2355"/>
            <ac:spMk id="25" creationId="{0ABF685D-8C37-B0D7-A2A3-3C6E128D3395}"/>
          </ac:spMkLst>
        </pc:spChg>
        <pc:spChg chg="add mod">
          <ac:chgData name="Hu Chuan-Peng" userId="b3f3f6a417be6905" providerId="LiveId" clId="{BF964FA0-E7A1-964C-9FCA-AECFA1934B91}" dt="2025-10-16T06:03:00.097" v="8845" actId="1036"/>
          <ac:spMkLst>
            <pc:docMk/>
            <pc:sldMk cId="0" sldId="2355"/>
            <ac:spMk id="26" creationId="{1E9FECEC-901C-049A-21A2-73DD463D5748}"/>
          </ac:spMkLst>
        </pc:spChg>
        <pc:spChg chg="mod">
          <ac:chgData name="Hu Chuan-Peng" userId="b3f3f6a417be6905" providerId="LiveId" clId="{BF964FA0-E7A1-964C-9FCA-AECFA1934B91}" dt="2025-10-16T06:24:50.542" v="9884"/>
          <ac:spMkLst>
            <pc:docMk/>
            <pc:sldMk cId="0" sldId="2355"/>
            <ac:spMk id="28" creationId="{9AC5B748-2DF8-9AC4-AA9E-2F8739DA0E89}"/>
          </ac:spMkLst>
        </pc:spChg>
        <pc:spChg chg="mod">
          <ac:chgData name="Hu Chuan-Peng" userId="b3f3f6a417be6905" providerId="LiveId" clId="{BF964FA0-E7A1-964C-9FCA-AECFA1934B91}" dt="2025-10-16T06:24:50.542" v="9884"/>
          <ac:spMkLst>
            <pc:docMk/>
            <pc:sldMk cId="0" sldId="2355"/>
            <ac:spMk id="29" creationId="{D29A2599-5BAD-3ADC-DF4B-42E1B9347D20}"/>
          </ac:spMkLst>
        </pc:spChg>
        <pc:spChg chg="mod">
          <ac:chgData name="Hu Chuan-Peng" userId="b3f3f6a417be6905" providerId="LiveId" clId="{BF964FA0-E7A1-964C-9FCA-AECFA1934B91}" dt="2025-10-16T06:24:50.542" v="9884"/>
          <ac:spMkLst>
            <pc:docMk/>
            <pc:sldMk cId="0" sldId="2355"/>
            <ac:spMk id="30" creationId="{E703229C-FAC5-A124-4949-84AC5CFD2318}"/>
          </ac:spMkLst>
        </pc:spChg>
        <pc:spChg chg="mod">
          <ac:chgData name="Hu Chuan-Peng" userId="b3f3f6a417be6905" providerId="LiveId" clId="{BF964FA0-E7A1-964C-9FCA-AECFA1934B91}" dt="2025-10-16T06:24:50.542" v="9884"/>
          <ac:spMkLst>
            <pc:docMk/>
            <pc:sldMk cId="0" sldId="2355"/>
            <ac:spMk id="31" creationId="{0E8519E9-5925-7559-D021-FE137E3A7B81}"/>
          </ac:spMkLst>
        </pc:spChg>
        <pc:grpChg chg="del">
          <ac:chgData name="Hu Chuan-Peng" userId="b3f3f6a417be6905" providerId="LiveId" clId="{BF964FA0-E7A1-964C-9FCA-AECFA1934B91}" dt="2025-10-16T06:24:50.068" v="9883" actId="478"/>
          <ac:grpSpMkLst>
            <pc:docMk/>
            <pc:sldMk cId="0" sldId="2355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50.542" v="9884"/>
          <ac:grpSpMkLst>
            <pc:docMk/>
            <pc:sldMk cId="0" sldId="2355"/>
            <ac:grpSpMk id="27" creationId="{DC0A52FB-6A6E-69A0-F72B-4D8A06B1480E}"/>
          </ac:grpSpMkLst>
        </pc:grpChg>
      </pc:sldChg>
      <pc:sldChg chg="addSp modSp del mod modAnim">
        <pc:chgData name="Hu Chuan-Peng" userId="b3f3f6a417be6905" providerId="LiveId" clId="{BF964FA0-E7A1-964C-9FCA-AECFA1934B91}" dt="2025-10-16T06:10:12.992" v="9192" actId="2696"/>
        <pc:sldMkLst>
          <pc:docMk/>
          <pc:sldMk cId="0" sldId="2357"/>
        </pc:sldMkLst>
        <pc:spChg chg="mod">
          <ac:chgData name="Hu Chuan-Peng" userId="b3f3f6a417be6905" providerId="LiveId" clId="{BF964FA0-E7A1-964C-9FCA-AECFA1934B91}" dt="2025-10-16T06:08:55.263" v="9156" actId="20577"/>
          <ac:spMkLst>
            <pc:docMk/>
            <pc:sldMk cId="0" sldId="2357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4:00.462" v="8856"/>
          <ac:spMkLst>
            <pc:docMk/>
            <pc:sldMk cId="0" sldId="2357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6:55.146" v="9130" actId="14100"/>
          <ac:spMkLst>
            <pc:docMk/>
            <pc:sldMk cId="0" sldId="2357"/>
            <ac:spMk id="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4:21.668" v="8879" actId="1038"/>
          <ac:spMkLst>
            <pc:docMk/>
            <pc:sldMk cId="0" sldId="2357"/>
            <ac:spMk id="11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4:34.459" v="8886" actId="1076"/>
          <ac:spMkLst>
            <pc:docMk/>
            <pc:sldMk cId="0" sldId="2357"/>
            <ac:spMk id="12" creationId="{00000000-0000-0000-0000-000000000000}"/>
          </ac:spMkLst>
        </pc:spChg>
        <pc:picChg chg="mod">
          <ac:chgData name="Hu Chuan-Peng" userId="b3f3f6a417be6905" providerId="LiveId" clId="{BF964FA0-E7A1-964C-9FCA-AECFA1934B91}" dt="2025-10-16T06:04:21.668" v="8879" actId="1038"/>
          <ac:picMkLst>
            <pc:docMk/>
            <pc:sldMk cId="0" sldId="2357"/>
            <ac:picMk id="13" creationId="{00000000-0000-0000-0000-000000000000}"/>
          </ac:picMkLst>
        </pc:picChg>
        <pc:cxnChg chg="add mod">
          <ac:chgData name="Hu Chuan-Peng" userId="b3f3f6a417be6905" providerId="LiveId" clId="{BF964FA0-E7A1-964C-9FCA-AECFA1934B91}" dt="2025-10-16T06:08:06.024" v="9145" actId="14100"/>
          <ac:cxnSpMkLst>
            <pc:docMk/>
            <pc:sldMk cId="0" sldId="2357"/>
            <ac:cxnSpMk id="14" creationId="{CF4BFCB5-3719-51B0-0CFE-1B9A59A6F4A3}"/>
          </ac:cxnSpMkLst>
        </pc:cxnChg>
        <pc:cxnChg chg="add mod">
          <ac:chgData name="Hu Chuan-Peng" userId="b3f3f6a417be6905" providerId="LiveId" clId="{BF964FA0-E7A1-964C-9FCA-AECFA1934B91}" dt="2025-10-16T06:07:49.291" v="9140" actId="14100"/>
          <ac:cxnSpMkLst>
            <pc:docMk/>
            <pc:sldMk cId="0" sldId="2357"/>
            <ac:cxnSpMk id="15" creationId="{9E1E55D5-5D4B-C7EC-3255-0B35B5D58D8F}"/>
          </ac:cxnSpMkLst>
        </pc:cxnChg>
        <pc:cxnChg chg="add mod">
          <ac:chgData name="Hu Chuan-Peng" userId="b3f3f6a417be6905" providerId="LiveId" clId="{BF964FA0-E7A1-964C-9FCA-AECFA1934B91}" dt="2025-10-16T06:08:17.561" v="9152" actId="1038"/>
          <ac:cxnSpMkLst>
            <pc:docMk/>
            <pc:sldMk cId="0" sldId="2357"/>
            <ac:cxnSpMk id="22" creationId="{4EEF1136-92A2-35F9-FF24-E072A093082E}"/>
          </ac:cxnSpMkLst>
        </pc:cxnChg>
      </pc:sldChg>
      <pc:sldChg chg="addSp delSp modSp mod">
        <pc:chgData name="Hu Chuan-Peng" userId="b3f3f6a417be6905" providerId="LiveId" clId="{BF964FA0-E7A1-964C-9FCA-AECFA1934B91}" dt="2025-10-16T06:25:02.664" v="9893"/>
        <pc:sldMkLst>
          <pc:docMk/>
          <pc:sldMk cId="0" sldId="2358"/>
        </pc:sldMkLst>
        <pc:spChg chg="mod">
          <ac:chgData name="Hu Chuan-Peng" userId="b3f3f6a417be6905" providerId="LiveId" clId="{BF964FA0-E7A1-964C-9FCA-AECFA1934B91}" dt="2025-10-16T06:16:57.899" v="9337" actId="20577"/>
          <ac:spMkLst>
            <pc:docMk/>
            <pc:sldMk cId="0" sldId="2358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16:50.358" v="9335" actId="20577"/>
          <ac:spMkLst>
            <pc:docMk/>
            <pc:sldMk cId="0" sldId="235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15:21.874" v="9222" actId="14100"/>
          <ac:spMkLst>
            <pc:docMk/>
            <pc:sldMk cId="0" sldId="2358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5:02.664" v="9893"/>
          <ac:spMkLst>
            <pc:docMk/>
            <pc:sldMk cId="0" sldId="2358"/>
            <ac:spMk id="6" creationId="{92193C9C-86D7-212E-80E7-DAB21BCCAB05}"/>
          </ac:spMkLst>
        </pc:spChg>
        <pc:spChg chg="mod">
          <ac:chgData name="Hu Chuan-Peng" userId="b3f3f6a417be6905" providerId="LiveId" clId="{BF964FA0-E7A1-964C-9FCA-AECFA1934B91}" dt="2025-10-16T06:25:02.664" v="9893"/>
          <ac:spMkLst>
            <pc:docMk/>
            <pc:sldMk cId="0" sldId="2358"/>
            <ac:spMk id="9" creationId="{68BC1DF6-57C4-584B-3A87-77E6D1D34BCD}"/>
          </ac:spMkLst>
        </pc:spChg>
        <pc:spChg chg="mod">
          <ac:chgData name="Hu Chuan-Peng" userId="b3f3f6a417be6905" providerId="LiveId" clId="{BF964FA0-E7A1-964C-9FCA-AECFA1934B91}" dt="2025-10-16T06:25:02.664" v="9893"/>
          <ac:spMkLst>
            <pc:docMk/>
            <pc:sldMk cId="0" sldId="2358"/>
            <ac:spMk id="10" creationId="{7B2606C9-EE1C-EE62-77C4-A92F31E7F64E}"/>
          </ac:spMkLst>
        </pc:spChg>
        <pc:spChg chg="mod">
          <ac:chgData name="Hu Chuan-Peng" userId="b3f3f6a417be6905" providerId="LiveId" clId="{BF964FA0-E7A1-964C-9FCA-AECFA1934B91}" dt="2025-10-16T06:25:02.664" v="9893"/>
          <ac:spMkLst>
            <pc:docMk/>
            <pc:sldMk cId="0" sldId="2358"/>
            <ac:spMk id="15" creationId="{3FFED46B-32EE-B1BD-1679-8103CA69BA9A}"/>
          </ac:spMkLst>
        </pc:spChg>
        <pc:spChg chg="mod">
          <ac:chgData name="Hu Chuan-Peng" userId="b3f3f6a417be6905" providerId="LiveId" clId="{BF964FA0-E7A1-964C-9FCA-AECFA1934B91}" dt="2025-10-16T06:16:39.638" v="9332" actId="1076"/>
          <ac:spMkLst>
            <pc:docMk/>
            <pc:sldMk cId="0" sldId="2358"/>
            <ac:spMk id="16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6:15:23.519" v="9223" actId="478"/>
          <ac:spMkLst>
            <pc:docMk/>
            <pc:sldMk cId="0" sldId="2358"/>
            <ac:spMk id="25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5:02.664" v="9893"/>
          <ac:grpSpMkLst>
            <pc:docMk/>
            <pc:sldMk cId="0" sldId="2358"/>
            <ac:grpSpMk id="5" creationId="{3DF6B0F3-2EC2-34DA-8749-F0508C59029A}"/>
          </ac:grpSpMkLst>
        </pc:grpChg>
        <pc:grpChg chg="del mod">
          <ac:chgData name="Hu Chuan-Peng" userId="b3f3f6a417be6905" providerId="LiveId" clId="{BF964FA0-E7A1-964C-9FCA-AECFA1934B91}" dt="2025-10-16T06:25:02.215" v="9892" actId="478"/>
          <ac:grpSpMkLst>
            <pc:docMk/>
            <pc:sldMk cId="0" sldId="2358"/>
            <ac:grpSpMk id="13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3:30.187" v="9831"/>
        <pc:sldMkLst>
          <pc:docMk/>
          <pc:sldMk cId="0" sldId="2370"/>
        </pc:sldMkLst>
        <pc:spChg chg="mod">
          <ac:chgData name="Hu Chuan-Peng" userId="b3f3f6a417be6905" providerId="LiveId" clId="{BF964FA0-E7A1-964C-9FCA-AECFA1934B91}" dt="2025-10-16T03:05:10.941" v="3909" actId="20577"/>
          <ac:spMkLst>
            <pc:docMk/>
            <pc:sldMk cId="0" sldId="2370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7:29.281" v="4133" actId="20577"/>
          <ac:spMkLst>
            <pc:docMk/>
            <pc:sldMk cId="0" sldId="2370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6:55.556" v="4114" actId="403"/>
          <ac:spMkLst>
            <pc:docMk/>
            <pc:sldMk cId="0" sldId="2370"/>
            <ac:spMk id="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5:22.047" v="3911" actId="14100"/>
          <ac:spMkLst>
            <pc:docMk/>
            <pc:sldMk cId="0" sldId="2370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16.866" v="9786"/>
          <ac:spMkLst>
            <pc:docMk/>
            <pc:sldMk cId="0" sldId="2370"/>
            <ac:spMk id="12" creationId="{5F8099C8-01EC-5676-4CEB-CC688B255096}"/>
          </ac:spMkLst>
        </pc:spChg>
        <pc:spChg chg="mod">
          <ac:chgData name="Hu Chuan-Peng" userId="b3f3f6a417be6905" providerId="LiveId" clId="{BF964FA0-E7A1-964C-9FCA-AECFA1934B91}" dt="2025-10-16T06:22:16.866" v="9786"/>
          <ac:spMkLst>
            <pc:docMk/>
            <pc:sldMk cId="0" sldId="2370"/>
            <ac:spMk id="13" creationId="{47485AE8-699B-3E81-D0A9-5D94FD6F00E1}"/>
          </ac:spMkLst>
        </pc:spChg>
        <pc:spChg chg="mod">
          <ac:chgData name="Hu Chuan-Peng" userId="b3f3f6a417be6905" providerId="LiveId" clId="{BF964FA0-E7A1-964C-9FCA-AECFA1934B91}" dt="2025-10-16T06:22:16.866" v="9786"/>
          <ac:spMkLst>
            <pc:docMk/>
            <pc:sldMk cId="0" sldId="2370"/>
            <ac:spMk id="15" creationId="{B41572A2-1A33-086C-480C-8A76303FFFAD}"/>
          </ac:spMkLst>
        </pc:spChg>
        <pc:spChg chg="mod">
          <ac:chgData name="Hu Chuan-Peng" userId="b3f3f6a417be6905" providerId="LiveId" clId="{BF964FA0-E7A1-964C-9FCA-AECFA1934B91}" dt="2025-10-16T03:05:25.700" v="3912" actId="403"/>
          <ac:spMkLst>
            <pc:docMk/>
            <pc:sldMk cId="0" sldId="2370"/>
            <ac:spMk id="2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16.866" v="9786"/>
          <ac:spMkLst>
            <pc:docMk/>
            <pc:sldMk cId="0" sldId="2370"/>
            <ac:spMk id="21" creationId="{02734223-C206-28B0-C3A2-BE7C4E632393}"/>
          </ac:spMkLst>
        </pc:spChg>
        <pc:spChg chg="del">
          <ac:chgData name="Hu Chuan-Peng" userId="b3f3f6a417be6905" providerId="LiveId" clId="{BF964FA0-E7A1-964C-9FCA-AECFA1934B91}" dt="2025-10-16T03:05:30.518" v="3913" actId="478"/>
          <ac:spMkLst>
            <pc:docMk/>
            <pc:sldMk cId="0" sldId="2370"/>
            <ac:spMk id="2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30.187" v="9831"/>
          <ac:spMkLst>
            <pc:docMk/>
            <pc:sldMk cId="0" sldId="2370"/>
            <ac:spMk id="24" creationId="{24991CB3-68B6-5E83-DAB1-DB9D398AA775}"/>
          </ac:spMkLst>
        </pc:spChg>
        <pc:spChg chg="mod">
          <ac:chgData name="Hu Chuan-Peng" userId="b3f3f6a417be6905" providerId="LiveId" clId="{BF964FA0-E7A1-964C-9FCA-AECFA1934B91}" dt="2025-10-16T06:23:30.187" v="9831"/>
          <ac:spMkLst>
            <pc:docMk/>
            <pc:sldMk cId="0" sldId="2370"/>
            <ac:spMk id="25" creationId="{2D0A7442-AAE9-AC8B-5972-3EDEC78ACCC5}"/>
          </ac:spMkLst>
        </pc:spChg>
        <pc:spChg chg="mod">
          <ac:chgData name="Hu Chuan-Peng" userId="b3f3f6a417be6905" providerId="LiveId" clId="{BF964FA0-E7A1-964C-9FCA-AECFA1934B91}" dt="2025-10-16T06:23:30.187" v="9831"/>
          <ac:spMkLst>
            <pc:docMk/>
            <pc:sldMk cId="0" sldId="2370"/>
            <ac:spMk id="26" creationId="{4F1C18FE-B494-687B-3EA4-8AE0F4428AA1}"/>
          </ac:spMkLst>
        </pc:spChg>
        <pc:spChg chg="mod">
          <ac:chgData name="Hu Chuan-Peng" userId="b3f3f6a417be6905" providerId="LiveId" clId="{BF964FA0-E7A1-964C-9FCA-AECFA1934B91}" dt="2025-10-16T06:23:30.187" v="9831"/>
          <ac:spMkLst>
            <pc:docMk/>
            <pc:sldMk cId="0" sldId="2370"/>
            <ac:spMk id="27" creationId="{31D73AEA-79D5-AC15-A5A5-BAD43BE30C63}"/>
          </ac:spMkLst>
        </pc:spChg>
        <pc:grpChg chg="add del mod">
          <ac:chgData name="Hu Chuan-Peng" userId="b3f3f6a417be6905" providerId="LiveId" clId="{BF964FA0-E7A1-964C-9FCA-AECFA1934B91}" dt="2025-10-16T06:22:37.038" v="9797"/>
          <ac:grpSpMkLst>
            <pc:docMk/>
            <pc:sldMk cId="0" sldId="2370"/>
            <ac:grpSpMk id="10" creationId="{1AD236DE-A6F4-E74F-9370-7F13F1FFE05B}"/>
          </ac:grpSpMkLst>
        </pc:grpChg>
        <pc:grpChg chg="add del mod">
          <ac:chgData name="Hu Chuan-Peng" userId="b3f3f6a417be6905" providerId="LiveId" clId="{BF964FA0-E7A1-964C-9FCA-AECFA1934B91}" dt="2025-10-16T06:23:29.605" v="9830" actId="478"/>
          <ac:grpSpMkLst>
            <pc:docMk/>
            <pc:sldMk cId="0" sldId="2370"/>
            <ac:grpSpMk id="11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3:30.187" v="9831"/>
          <ac:grpSpMkLst>
            <pc:docMk/>
            <pc:sldMk cId="0" sldId="2370"/>
            <ac:grpSpMk id="23" creationId="{69537FBE-DDAD-E5E4-DB67-7A29FF6B3AE7}"/>
          </ac:grpSpMkLst>
        </pc:grpChg>
      </pc:sldChg>
      <pc:sldChg chg="addSp delSp modSp mod">
        <pc:chgData name="Hu Chuan-Peng" userId="b3f3f6a417be6905" providerId="LiveId" clId="{BF964FA0-E7A1-964C-9FCA-AECFA1934B91}" dt="2025-10-16T06:24:26.797" v="9866"/>
        <pc:sldMkLst>
          <pc:docMk/>
          <pc:sldMk cId="0" sldId="2373"/>
        </pc:sldMkLst>
        <pc:spChg chg="mod">
          <ac:chgData name="Hu Chuan-Peng" userId="b3f3f6a417be6905" providerId="LiveId" clId="{BF964FA0-E7A1-964C-9FCA-AECFA1934B91}" dt="2025-10-16T05:41:51.031" v="7150" actId="20577"/>
          <ac:spMkLst>
            <pc:docMk/>
            <pc:sldMk cId="0" sldId="2373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35:42.027" v="6936"/>
          <ac:spMkLst>
            <pc:docMk/>
            <pc:sldMk cId="0" sldId="2373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35:59.011" v="6959" actId="14100"/>
          <ac:spMkLst>
            <pc:docMk/>
            <pc:sldMk cId="0" sldId="2373"/>
            <ac:spMk id="4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5:36:43.997" v="6964" actId="2085"/>
          <ac:spMkLst>
            <pc:docMk/>
            <pc:sldMk cId="0" sldId="2373"/>
            <ac:spMk id="8" creationId="{8F589D06-7AC9-F095-6A38-D0FD7FA97A9E}"/>
          </ac:spMkLst>
        </pc:spChg>
        <pc:spChg chg="add mod">
          <ac:chgData name="Hu Chuan-Peng" userId="b3f3f6a417be6905" providerId="LiveId" clId="{BF964FA0-E7A1-964C-9FCA-AECFA1934B91}" dt="2025-10-16T05:38:22.419" v="7006"/>
          <ac:spMkLst>
            <pc:docMk/>
            <pc:sldMk cId="0" sldId="2373"/>
            <ac:spMk id="9" creationId="{F1E0BB9F-0280-B852-5ACC-2A367D2C364F}"/>
          </ac:spMkLst>
        </pc:spChg>
        <pc:spChg chg="add mod">
          <ac:chgData name="Hu Chuan-Peng" userId="b3f3f6a417be6905" providerId="LiveId" clId="{BF964FA0-E7A1-964C-9FCA-AECFA1934B91}" dt="2025-10-16T05:39:08.480" v="7030" actId="1035"/>
          <ac:spMkLst>
            <pc:docMk/>
            <pc:sldMk cId="0" sldId="2373"/>
            <ac:spMk id="10" creationId="{EB9A9D60-038B-E07A-41E8-A3BC25BE03AD}"/>
          </ac:spMkLst>
        </pc:spChg>
        <pc:spChg chg="add mod">
          <ac:chgData name="Hu Chuan-Peng" userId="b3f3f6a417be6905" providerId="LiveId" clId="{BF964FA0-E7A1-964C-9FCA-AECFA1934B91}" dt="2025-10-16T05:37:27.652" v="6979" actId="1035"/>
          <ac:spMkLst>
            <pc:docMk/>
            <pc:sldMk cId="0" sldId="2373"/>
            <ac:spMk id="12" creationId="{08B58F75-15ED-2660-6B3C-0F1C497C83F4}"/>
          </ac:spMkLst>
        </pc:spChg>
        <pc:spChg chg="add mod">
          <ac:chgData name="Hu Chuan-Peng" userId="b3f3f6a417be6905" providerId="LiveId" clId="{BF964FA0-E7A1-964C-9FCA-AECFA1934B91}" dt="2025-10-16T05:37:37.908" v="6983" actId="14100"/>
          <ac:spMkLst>
            <pc:docMk/>
            <pc:sldMk cId="0" sldId="2373"/>
            <ac:spMk id="16" creationId="{A3601D61-31AC-4620-6A84-91BB1E07C5F1}"/>
          </ac:spMkLst>
        </pc:spChg>
        <pc:spChg chg="add mod">
          <ac:chgData name="Hu Chuan-Peng" userId="b3f3f6a417be6905" providerId="LiveId" clId="{BF964FA0-E7A1-964C-9FCA-AECFA1934B91}" dt="2025-10-16T05:37:52.124" v="6989" actId="14100"/>
          <ac:spMkLst>
            <pc:docMk/>
            <pc:sldMk cId="0" sldId="2373"/>
            <ac:spMk id="17" creationId="{02D89D23-F130-9414-111D-A410DC429279}"/>
          </ac:spMkLst>
        </pc:spChg>
        <pc:spChg chg="add mod">
          <ac:chgData name="Hu Chuan-Peng" userId="b3f3f6a417be6905" providerId="LiveId" clId="{BF964FA0-E7A1-964C-9FCA-AECFA1934B91}" dt="2025-10-16T05:37:58.526" v="6998" actId="1035"/>
          <ac:spMkLst>
            <pc:docMk/>
            <pc:sldMk cId="0" sldId="2373"/>
            <ac:spMk id="18" creationId="{6EE794CC-AFEA-683C-A1D7-400FBD685DB1}"/>
          </ac:spMkLst>
        </pc:spChg>
        <pc:spChg chg="add mod">
          <ac:chgData name="Hu Chuan-Peng" userId="b3f3f6a417be6905" providerId="LiveId" clId="{BF964FA0-E7A1-964C-9FCA-AECFA1934B91}" dt="2025-10-16T05:38:03.842" v="7000" actId="1076"/>
          <ac:spMkLst>
            <pc:docMk/>
            <pc:sldMk cId="0" sldId="2373"/>
            <ac:spMk id="19" creationId="{DE953141-571A-AB93-E7D7-0C686E26B0F1}"/>
          </ac:spMkLst>
        </pc:spChg>
        <pc:spChg chg="add mod">
          <ac:chgData name="Hu Chuan-Peng" userId="b3f3f6a417be6905" providerId="LiveId" clId="{BF964FA0-E7A1-964C-9FCA-AECFA1934B91}" dt="2025-10-16T05:39:42.956" v="7068" actId="1036"/>
          <ac:spMkLst>
            <pc:docMk/>
            <pc:sldMk cId="0" sldId="2373"/>
            <ac:spMk id="20" creationId="{246FB4E3-8B37-0D5E-6565-2CF72B515A99}"/>
          </ac:spMkLst>
        </pc:spChg>
        <pc:spChg chg="add mod">
          <ac:chgData name="Hu Chuan-Peng" userId="b3f3f6a417be6905" providerId="LiveId" clId="{BF964FA0-E7A1-964C-9FCA-AECFA1934B91}" dt="2025-10-16T05:40:02.289" v="7072" actId="1076"/>
          <ac:spMkLst>
            <pc:docMk/>
            <pc:sldMk cId="0" sldId="2373"/>
            <ac:spMk id="21" creationId="{3861C265-0E89-5A31-AF5D-F5F792485660}"/>
          </ac:spMkLst>
        </pc:spChg>
        <pc:spChg chg="add mod">
          <ac:chgData name="Hu Chuan-Peng" userId="b3f3f6a417be6905" providerId="LiveId" clId="{BF964FA0-E7A1-964C-9FCA-AECFA1934B91}" dt="2025-10-16T05:41:08.095" v="7119" actId="207"/>
          <ac:spMkLst>
            <pc:docMk/>
            <pc:sldMk cId="0" sldId="2373"/>
            <ac:spMk id="22" creationId="{425D6C4D-26A5-FEA1-DD65-585BC1AFD78F}"/>
          </ac:spMkLst>
        </pc:spChg>
        <pc:spChg chg="add mod">
          <ac:chgData name="Hu Chuan-Peng" userId="b3f3f6a417be6905" providerId="LiveId" clId="{BF964FA0-E7A1-964C-9FCA-AECFA1934B91}" dt="2025-10-16T05:41:00.217" v="7118" actId="207"/>
          <ac:spMkLst>
            <pc:docMk/>
            <pc:sldMk cId="0" sldId="2373"/>
            <ac:spMk id="23" creationId="{CAAE2E4D-DF02-7634-996F-60FA3458177E}"/>
          </ac:spMkLst>
        </pc:spChg>
        <pc:spChg chg="add mod">
          <ac:chgData name="Hu Chuan-Peng" userId="b3f3f6a417be6905" providerId="LiveId" clId="{BF964FA0-E7A1-964C-9FCA-AECFA1934B91}" dt="2025-10-16T05:41:27.679" v="7142" actId="20577"/>
          <ac:spMkLst>
            <pc:docMk/>
            <pc:sldMk cId="0" sldId="2373"/>
            <ac:spMk id="24" creationId="{05E83818-1EE7-E13A-6857-08F403859A6E}"/>
          </ac:spMkLst>
        </pc:spChg>
        <pc:spChg chg="add mod">
          <ac:chgData name="Hu Chuan-Peng" userId="b3f3f6a417be6905" providerId="LiveId" clId="{BF964FA0-E7A1-964C-9FCA-AECFA1934B91}" dt="2025-10-16T05:41:42.990" v="7149" actId="20577"/>
          <ac:spMkLst>
            <pc:docMk/>
            <pc:sldMk cId="0" sldId="2373"/>
            <ac:spMk id="25" creationId="{78769DB9-D808-878C-A15C-282E329CD3DE}"/>
          </ac:spMkLst>
        </pc:spChg>
        <pc:spChg chg="mod">
          <ac:chgData name="Hu Chuan-Peng" userId="b3f3f6a417be6905" providerId="LiveId" clId="{BF964FA0-E7A1-964C-9FCA-AECFA1934B91}" dt="2025-10-16T06:24:26.797" v="9866"/>
          <ac:spMkLst>
            <pc:docMk/>
            <pc:sldMk cId="0" sldId="2373"/>
            <ac:spMk id="27" creationId="{ED96DD96-4336-15EF-3BC7-031A3E08B515}"/>
          </ac:spMkLst>
        </pc:spChg>
        <pc:spChg chg="mod">
          <ac:chgData name="Hu Chuan-Peng" userId="b3f3f6a417be6905" providerId="LiveId" clId="{BF964FA0-E7A1-964C-9FCA-AECFA1934B91}" dt="2025-10-16T06:24:26.797" v="9866"/>
          <ac:spMkLst>
            <pc:docMk/>
            <pc:sldMk cId="0" sldId="2373"/>
            <ac:spMk id="28" creationId="{1D87EE43-F218-31AE-1BCA-79568A4DAEAE}"/>
          </ac:spMkLst>
        </pc:spChg>
        <pc:spChg chg="mod">
          <ac:chgData name="Hu Chuan-Peng" userId="b3f3f6a417be6905" providerId="LiveId" clId="{BF964FA0-E7A1-964C-9FCA-AECFA1934B91}" dt="2025-10-16T06:24:26.797" v="9866"/>
          <ac:spMkLst>
            <pc:docMk/>
            <pc:sldMk cId="0" sldId="2373"/>
            <ac:spMk id="29" creationId="{AE97F126-D717-B94D-616C-A00B28FB83F3}"/>
          </ac:spMkLst>
        </pc:spChg>
        <pc:spChg chg="mod">
          <ac:chgData name="Hu Chuan-Peng" userId="b3f3f6a417be6905" providerId="LiveId" clId="{BF964FA0-E7A1-964C-9FCA-AECFA1934B91}" dt="2025-10-16T06:24:26.797" v="9866"/>
          <ac:spMkLst>
            <pc:docMk/>
            <pc:sldMk cId="0" sldId="2373"/>
            <ac:spMk id="30" creationId="{11B3C846-4EEF-C9E4-F45D-5196B8AB2FCA}"/>
          </ac:spMkLst>
        </pc:spChg>
        <pc:grpChg chg="del">
          <ac:chgData name="Hu Chuan-Peng" userId="b3f3f6a417be6905" providerId="LiveId" clId="{BF964FA0-E7A1-964C-9FCA-AECFA1934B91}" dt="2025-10-16T06:24:26.318" v="9865" actId="478"/>
          <ac:grpSpMkLst>
            <pc:docMk/>
            <pc:sldMk cId="0" sldId="2373"/>
            <ac:grpSpMk id="6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26.797" v="9866"/>
          <ac:grpSpMkLst>
            <pc:docMk/>
            <pc:sldMk cId="0" sldId="2373"/>
            <ac:grpSpMk id="26" creationId="{F534CAF7-4C17-6CF3-5269-BF812D2E4A63}"/>
          </ac:grpSpMkLst>
        </pc:grpChg>
      </pc:sldChg>
      <pc:sldChg chg="addSp delSp modSp mod">
        <pc:chgData name="Hu Chuan-Peng" userId="b3f3f6a417be6905" providerId="LiveId" clId="{BF964FA0-E7A1-964C-9FCA-AECFA1934B91}" dt="2025-10-16T06:24:35.799" v="9874"/>
        <pc:sldMkLst>
          <pc:docMk/>
          <pc:sldMk cId="0" sldId="2377"/>
        </pc:sldMkLst>
        <pc:spChg chg="mod">
          <ac:chgData name="Hu Chuan-Peng" userId="b3f3f6a417be6905" providerId="LiveId" clId="{BF964FA0-E7A1-964C-9FCA-AECFA1934B91}" dt="2025-10-16T05:47:56.923" v="7710" actId="20577"/>
          <ac:spMkLst>
            <pc:docMk/>
            <pc:sldMk cId="0" sldId="2377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8:02.401" v="7711"/>
          <ac:spMkLst>
            <pc:docMk/>
            <pc:sldMk cId="0" sldId="2377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8:17.887" v="7746" actId="14100"/>
          <ac:spMkLst>
            <pc:docMk/>
            <pc:sldMk cId="0" sldId="2377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35.799" v="9874"/>
          <ac:spMkLst>
            <pc:docMk/>
            <pc:sldMk cId="0" sldId="2377"/>
            <ac:spMk id="6" creationId="{57A52063-4B9D-39B8-7608-329E88537141}"/>
          </ac:spMkLst>
        </pc:spChg>
        <pc:spChg chg="mod">
          <ac:chgData name="Hu Chuan-Peng" userId="b3f3f6a417be6905" providerId="LiveId" clId="{BF964FA0-E7A1-964C-9FCA-AECFA1934B91}" dt="2025-10-16T06:24:35.799" v="9874"/>
          <ac:spMkLst>
            <pc:docMk/>
            <pc:sldMk cId="0" sldId="2377"/>
            <ac:spMk id="9" creationId="{9D8DA0FD-AACF-A9AF-07BF-7A7EC1233770}"/>
          </ac:spMkLst>
        </pc:spChg>
        <pc:spChg chg="mod">
          <ac:chgData name="Hu Chuan-Peng" userId="b3f3f6a417be6905" providerId="LiveId" clId="{BF964FA0-E7A1-964C-9FCA-AECFA1934B91}" dt="2025-10-16T06:24:35.799" v="9874"/>
          <ac:spMkLst>
            <pc:docMk/>
            <pc:sldMk cId="0" sldId="2377"/>
            <ac:spMk id="10" creationId="{A3DF6434-700F-E4C4-BA00-B4C79765FA30}"/>
          </ac:spMkLst>
        </pc:spChg>
        <pc:spChg chg="mod">
          <ac:chgData name="Hu Chuan-Peng" userId="b3f3f6a417be6905" providerId="LiveId" clId="{BF964FA0-E7A1-964C-9FCA-AECFA1934B91}" dt="2025-10-16T06:24:35.799" v="9874"/>
          <ac:spMkLst>
            <pc:docMk/>
            <pc:sldMk cId="0" sldId="2377"/>
            <ac:spMk id="12" creationId="{3C48169A-92D5-5CFE-7C9C-51F64187BFF5}"/>
          </ac:spMkLst>
        </pc:spChg>
        <pc:grpChg chg="add mod">
          <ac:chgData name="Hu Chuan-Peng" userId="b3f3f6a417be6905" providerId="LiveId" clId="{BF964FA0-E7A1-964C-9FCA-AECFA1934B91}" dt="2025-10-16T06:24:35.799" v="9874"/>
          <ac:grpSpMkLst>
            <pc:docMk/>
            <pc:sldMk cId="0" sldId="2377"/>
            <ac:grpSpMk id="5" creationId="{B38C99F1-AE30-7C2D-F857-3B986A24A7D3}"/>
          </ac:grpSpMkLst>
        </pc:grpChg>
        <pc:grpChg chg="del mod">
          <ac:chgData name="Hu Chuan-Peng" userId="b3f3f6a417be6905" providerId="LiveId" clId="{BF964FA0-E7A1-964C-9FCA-AECFA1934B91}" dt="2025-10-16T06:24:35.350" v="9873" actId="478"/>
          <ac:grpSpMkLst>
            <pc:docMk/>
            <pc:sldMk cId="0" sldId="2377"/>
            <ac:grpSpMk id="11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39.190" v="9876"/>
        <pc:sldMkLst>
          <pc:docMk/>
          <pc:sldMk cId="0" sldId="2378"/>
        </pc:sldMkLst>
        <pc:spChg chg="mod">
          <ac:chgData name="Hu Chuan-Peng" userId="b3f3f6a417be6905" providerId="LiveId" clId="{BF964FA0-E7A1-964C-9FCA-AECFA1934B91}" dt="2025-10-16T05:55:10.023" v="8085" actId="20577"/>
          <ac:spMkLst>
            <pc:docMk/>
            <pc:sldMk cId="0" sldId="2378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55:17.709" v="8086"/>
          <ac:spMkLst>
            <pc:docMk/>
            <pc:sldMk cId="0" sldId="237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9:32.603" v="7787" actId="14100"/>
          <ac:spMkLst>
            <pc:docMk/>
            <pc:sldMk cId="0" sldId="2378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50:06.092" v="7803" actId="114"/>
          <ac:spMkLst>
            <pc:docMk/>
            <pc:sldMk cId="0" sldId="2378"/>
            <ac:spMk id="8" creationId="{00000000-0000-0000-0000-000000000000}"/>
          </ac:spMkLst>
        </pc:spChg>
        <pc:spChg chg="add del mod">
          <ac:chgData name="Hu Chuan-Peng" userId="b3f3f6a417be6905" providerId="LiveId" clId="{BF964FA0-E7A1-964C-9FCA-AECFA1934B91}" dt="2025-10-16T05:49:48.718" v="7794" actId="478"/>
          <ac:spMkLst>
            <pc:docMk/>
            <pc:sldMk cId="0" sldId="2378"/>
            <ac:spMk id="10" creationId="{947F1639-5E6E-F09B-B98D-EE727BB951B0}"/>
          </ac:spMkLst>
        </pc:spChg>
        <pc:spChg chg="mod">
          <ac:chgData name="Hu Chuan-Peng" userId="b3f3f6a417be6905" providerId="LiveId" clId="{BF964FA0-E7A1-964C-9FCA-AECFA1934B91}" dt="2025-10-16T05:50:24.306" v="7824" actId="1037"/>
          <ac:spMkLst>
            <pc:docMk/>
            <pc:sldMk cId="0" sldId="2378"/>
            <ac:spMk id="1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51:18.799" v="7959" actId="20577"/>
          <ac:spMkLst>
            <pc:docMk/>
            <pc:sldMk cId="0" sldId="2378"/>
            <ac:spMk id="13" creationId="{FA1864B2-3902-DEDB-2129-125324565361}"/>
          </ac:spMkLst>
        </pc:spChg>
        <pc:spChg chg="add mod">
          <ac:chgData name="Hu Chuan-Peng" userId="b3f3f6a417be6905" providerId="LiveId" clId="{BF964FA0-E7A1-964C-9FCA-AECFA1934B91}" dt="2025-10-16T05:52:34.129" v="7971" actId="1038"/>
          <ac:spMkLst>
            <pc:docMk/>
            <pc:sldMk cId="0" sldId="2378"/>
            <ac:spMk id="17" creationId="{F24E79A2-FC2A-98E5-9A93-9B58E158A4C8}"/>
          </ac:spMkLst>
        </pc:spChg>
        <pc:spChg chg="add mod">
          <ac:chgData name="Hu Chuan-Peng" userId="b3f3f6a417be6905" providerId="LiveId" clId="{BF964FA0-E7A1-964C-9FCA-AECFA1934B91}" dt="2025-10-16T05:52:46.695" v="7995" actId="1036"/>
          <ac:spMkLst>
            <pc:docMk/>
            <pc:sldMk cId="0" sldId="2378"/>
            <ac:spMk id="18" creationId="{B1005F14-FCDF-03CE-6995-97C816AF5BDC}"/>
          </ac:spMkLst>
        </pc:spChg>
        <pc:spChg chg="mod">
          <ac:chgData name="Hu Chuan-Peng" userId="b3f3f6a417be6905" providerId="LiveId" clId="{BF964FA0-E7A1-964C-9FCA-AECFA1934B91}" dt="2025-10-16T06:24:39.190" v="9876"/>
          <ac:spMkLst>
            <pc:docMk/>
            <pc:sldMk cId="0" sldId="2378"/>
            <ac:spMk id="20" creationId="{3EE57C3C-A29F-0441-DA1C-5AFCD928FE4C}"/>
          </ac:spMkLst>
        </pc:spChg>
        <pc:spChg chg="mod">
          <ac:chgData name="Hu Chuan-Peng" userId="b3f3f6a417be6905" providerId="LiveId" clId="{BF964FA0-E7A1-964C-9FCA-AECFA1934B91}" dt="2025-10-16T06:24:39.190" v="9876"/>
          <ac:spMkLst>
            <pc:docMk/>
            <pc:sldMk cId="0" sldId="2378"/>
            <ac:spMk id="21" creationId="{4346FBDD-33F1-9687-7B4A-C2B24D30A58E}"/>
          </ac:spMkLst>
        </pc:spChg>
        <pc:spChg chg="mod">
          <ac:chgData name="Hu Chuan-Peng" userId="b3f3f6a417be6905" providerId="LiveId" clId="{BF964FA0-E7A1-964C-9FCA-AECFA1934B91}" dt="2025-10-16T06:24:39.190" v="9876"/>
          <ac:spMkLst>
            <pc:docMk/>
            <pc:sldMk cId="0" sldId="2378"/>
            <ac:spMk id="22" creationId="{241FC271-CFD1-49EA-713E-56C334186CAB}"/>
          </ac:spMkLst>
        </pc:spChg>
        <pc:spChg chg="mod">
          <ac:chgData name="Hu Chuan-Peng" userId="b3f3f6a417be6905" providerId="LiveId" clId="{BF964FA0-E7A1-964C-9FCA-AECFA1934B91}" dt="2025-10-16T06:24:39.190" v="9876"/>
          <ac:spMkLst>
            <pc:docMk/>
            <pc:sldMk cId="0" sldId="2378"/>
            <ac:spMk id="23" creationId="{2AA44F1F-F05C-EA77-8274-96DF1B812B60}"/>
          </ac:spMkLst>
        </pc:spChg>
        <pc:grpChg chg="del">
          <ac:chgData name="Hu Chuan-Peng" userId="b3f3f6a417be6905" providerId="LiveId" clId="{BF964FA0-E7A1-964C-9FCA-AECFA1934B91}" dt="2025-10-16T06:24:38.832" v="9875" actId="478"/>
          <ac:grpSpMkLst>
            <pc:docMk/>
            <pc:sldMk cId="0" sldId="2378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39.190" v="9876"/>
          <ac:grpSpMkLst>
            <pc:docMk/>
            <pc:sldMk cId="0" sldId="2378"/>
            <ac:grpSpMk id="19" creationId="{5C717A5E-D542-761B-1981-17B1423002C3}"/>
          </ac:grpSpMkLst>
        </pc:grpChg>
        <pc:picChg chg="mod">
          <ac:chgData name="Hu Chuan-Peng" userId="b3f3f6a417be6905" providerId="LiveId" clId="{BF964FA0-E7A1-964C-9FCA-AECFA1934B91}" dt="2025-10-16T05:49:29.808" v="7786" actId="1038"/>
          <ac:picMkLst>
            <pc:docMk/>
            <pc:sldMk cId="0" sldId="2378"/>
            <ac:picMk id="6" creationId="{00000000-0000-0000-0000-000000000000}"/>
          </ac:picMkLst>
        </pc:picChg>
        <pc:picChg chg="mod">
          <ac:chgData name="Hu Chuan-Peng" userId="b3f3f6a417be6905" providerId="LiveId" clId="{BF964FA0-E7A1-964C-9FCA-AECFA1934B91}" dt="2025-10-16T05:50:24.306" v="7824" actId="1037"/>
          <ac:picMkLst>
            <pc:docMk/>
            <pc:sldMk cId="0" sldId="2378"/>
            <ac:picMk id="9" creationId="{00000000-0000-0000-0000-000000000000}"/>
          </ac:picMkLst>
        </pc:picChg>
      </pc:sldChg>
      <pc:sldChg chg="addSp delSp modSp mod">
        <pc:chgData name="Hu Chuan-Peng" userId="b3f3f6a417be6905" providerId="LiveId" clId="{BF964FA0-E7A1-964C-9FCA-AECFA1934B91}" dt="2025-10-16T06:23:19.201" v="9824" actId="478"/>
        <pc:sldMkLst>
          <pc:docMk/>
          <pc:sldMk cId="0" sldId="2387"/>
        </pc:sldMkLst>
        <pc:spChg chg="mod">
          <ac:chgData name="Hu Chuan-Peng" userId="b3f3f6a417be6905" providerId="LiveId" clId="{BF964FA0-E7A1-964C-9FCA-AECFA1934B91}" dt="2025-10-16T02:49:19.703" v="2701" actId="20577"/>
          <ac:spMkLst>
            <pc:docMk/>
            <pc:sldMk cId="0" sldId="2387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2:56:28.694" v="3258" actId="2711"/>
          <ac:spMkLst>
            <pc:docMk/>
            <pc:sldMk cId="0" sldId="2387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2:57:45.110" v="3294" actId="1035"/>
          <ac:spMkLst>
            <pc:docMk/>
            <pc:sldMk cId="0" sldId="2387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04.871" v="9779"/>
          <ac:spMkLst>
            <pc:docMk/>
            <pc:sldMk cId="0" sldId="2387"/>
            <ac:spMk id="8" creationId="{CF9A4FE2-2AF4-0987-C21C-A0561B064D08}"/>
          </ac:spMkLst>
        </pc:spChg>
        <pc:spChg chg="mod">
          <ac:chgData name="Hu Chuan-Peng" userId="b3f3f6a417be6905" providerId="LiveId" clId="{BF964FA0-E7A1-964C-9FCA-AECFA1934B91}" dt="2025-10-16T06:22:04.871" v="9779"/>
          <ac:spMkLst>
            <pc:docMk/>
            <pc:sldMk cId="0" sldId="2387"/>
            <ac:spMk id="11" creationId="{C2FF65BB-B383-5AC1-6A7D-992255FAE3E8}"/>
          </ac:spMkLst>
        </pc:spChg>
        <pc:spChg chg="mod">
          <ac:chgData name="Hu Chuan-Peng" userId="b3f3f6a417be6905" providerId="LiveId" clId="{BF964FA0-E7A1-964C-9FCA-AECFA1934B91}" dt="2025-10-16T06:23:01.786" v="9819" actId="20577"/>
          <ac:spMkLst>
            <pc:docMk/>
            <pc:sldMk cId="0" sldId="2387"/>
            <ac:spMk id="1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06.444" v="9820"/>
          <ac:spMkLst>
            <pc:docMk/>
            <pc:sldMk cId="0" sldId="2387"/>
            <ac:spMk id="1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16.841" v="9823"/>
          <ac:spMkLst>
            <pc:docMk/>
            <pc:sldMk cId="0" sldId="2387"/>
            <ac:spMk id="1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12.863" v="9822"/>
          <ac:spMkLst>
            <pc:docMk/>
            <pc:sldMk cId="0" sldId="2387"/>
            <ac:spMk id="17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2:50:22.456" v="2784" actId="14100"/>
          <ac:spMkLst>
            <pc:docMk/>
            <pc:sldMk cId="0" sldId="2387"/>
            <ac:spMk id="1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04.871" v="9779"/>
          <ac:spMkLst>
            <pc:docMk/>
            <pc:sldMk cId="0" sldId="2387"/>
            <ac:spMk id="19" creationId="{E76781A3-D472-791A-B389-4868E53CD2FD}"/>
          </ac:spMkLst>
        </pc:spChg>
        <pc:spChg chg="mod">
          <ac:chgData name="Hu Chuan-Peng" userId="b3f3f6a417be6905" providerId="LiveId" clId="{BF964FA0-E7A1-964C-9FCA-AECFA1934B91}" dt="2025-10-16T06:22:04.871" v="9779"/>
          <ac:spMkLst>
            <pc:docMk/>
            <pc:sldMk cId="0" sldId="2387"/>
            <ac:spMk id="20" creationId="{4995CC44-10B8-DD3E-AF43-1C97224BA484}"/>
          </ac:spMkLst>
        </pc:spChg>
        <pc:spChg chg="mod">
          <ac:chgData name="Hu Chuan-Peng" userId="b3f3f6a417be6905" providerId="LiveId" clId="{BF964FA0-E7A1-964C-9FCA-AECFA1934B91}" dt="2025-10-16T06:22:54.389" v="9808"/>
          <ac:spMkLst>
            <pc:docMk/>
            <pc:sldMk cId="0" sldId="2387"/>
            <ac:spMk id="22" creationId="{E8D7A0BD-8BB5-4993-EB08-E1C1A7D29166}"/>
          </ac:spMkLst>
        </pc:spChg>
        <pc:spChg chg="mod">
          <ac:chgData name="Hu Chuan-Peng" userId="b3f3f6a417be6905" providerId="LiveId" clId="{BF964FA0-E7A1-964C-9FCA-AECFA1934B91}" dt="2025-10-16T06:22:54.389" v="9808"/>
          <ac:spMkLst>
            <pc:docMk/>
            <pc:sldMk cId="0" sldId="2387"/>
            <ac:spMk id="23" creationId="{D8374CC6-2B67-AA64-3B8F-6C57A8598463}"/>
          </ac:spMkLst>
        </pc:spChg>
        <pc:spChg chg="mod">
          <ac:chgData name="Hu Chuan-Peng" userId="b3f3f6a417be6905" providerId="LiveId" clId="{BF964FA0-E7A1-964C-9FCA-AECFA1934B91}" dt="2025-10-16T06:22:54.389" v="9808"/>
          <ac:spMkLst>
            <pc:docMk/>
            <pc:sldMk cId="0" sldId="2387"/>
            <ac:spMk id="24" creationId="{930B204F-4AE6-49BC-7FE7-7F04F835C1A4}"/>
          </ac:spMkLst>
        </pc:spChg>
        <pc:spChg chg="mod">
          <ac:chgData name="Hu Chuan-Peng" userId="b3f3f6a417be6905" providerId="LiveId" clId="{BF964FA0-E7A1-964C-9FCA-AECFA1934B91}" dt="2025-10-16T06:22:54.389" v="9808"/>
          <ac:spMkLst>
            <pc:docMk/>
            <pc:sldMk cId="0" sldId="2387"/>
            <ac:spMk id="25" creationId="{FDB575F8-2E71-1393-BBA2-167FFEF0F90A}"/>
          </ac:spMkLst>
        </pc:spChg>
        <pc:grpChg chg="add del mod">
          <ac:chgData name="Hu Chuan-Peng" userId="b3f3f6a417be6905" providerId="LiveId" clId="{BF964FA0-E7A1-964C-9FCA-AECFA1934B91}" dt="2025-10-16T06:22:44.084" v="9804"/>
          <ac:grpSpMkLst>
            <pc:docMk/>
            <pc:sldMk cId="0" sldId="2387"/>
            <ac:grpSpMk id="4" creationId="{0E511699-E778-DF49-5846-C7DEEDC40C9E}"/>
          </ac:grpSpMkLst>
        </pc:grpChg>
        <pc:grpChg chg="add del">
          <ac:chgData name="Hu Chuan-Peng" userId="b3f3f6a417be6905" providerId="LiveId" clId="{BF964FA0-E7A1-964C-9FCA-AECFA1934B91}" dt="2025-10-16T06:22:45.113" v="9805" actId="478"/>
          <ac:grpSpMkLst>
            <pc:docMk/>
            <pc:sldMk cId="0" sldId="2387"/>
            <ac:grpSpMk id="6" creationId="{00000000-0000-0000-0000-000000000000}"/>
          </ac:grpSpMkLst>
        </pc:grpChg>
        <pc:grpChg chg="del">
          <ac:chgData name="Hu Chuan-Peng" userId="b3f3f6a417be6905" providerId="LiveId" clId="{BF964FA0-E7A1-964C-9FCA-AECFA1934B91}" dt="2025-10-16T02:50:01.028" v="2744" actId="478"/>
          <ac:grpSpMkLst>
            <pc:docMk/>
            <pc:sldMk cId="0" sldId="2387"/>
            <ac:grpSpMk id="13" creationId="{00000000-0000-0000-0000-000000000000}"/>
          </ac:grpSpMkLst>
        </pc:grpChg>
        <pc:grpChg chg="add del mod">
          <ac:chgData name="Hu Chuan-Peng" userId="b3f3f6a417be6905" providerId="LiveId" clId="{BF964FA0-E7A1-964C-9FCA-AECFA1934B91}" dt="2025-10-16T06:23:19.201" v="9824" actId="478"/>
          <ac:grpSpMkLst>
            <pc:docMk/>
            <pc:sldMk cId="0" sldId="2387"/>
            <ac:grpSpMk id="21" creationId="{A99C5571-2AED-CC5B-459B-F224A567B6E9}"/>
          </ac:grpSpMkLst>
        </pc:grpChg>
      </pc:sldChg>
      <pc:sldChg chg="addSp delSp modSp mod">
        <pc:chgData name="Hu Chuan-Peng" userId="b3f3f6a417be6905" providerId="LiveId" clId="{BF964FA0-E7A1-964C-9FCA-AECFA1934B91}" dt="2025-10-16T06:23:26.590" v="9828"/>
        <pc:sldMkLst>
          <pc:docMk/>
          <pc:sldMk cId="0" sldId="2388"/>
        </pc:sldMkLst>
        <pc:spChg chg="mod">
          <ac:chgData name="Hu Chuan-Peng" userId="b3f3f6a417be6905" providerId="LiveId" clId="{BF964FA0-E7A1-964C-9FCA-AECFA1934B91}" dt="2025-10-16T03:05:04.766" v="3907" actId="20577"/>
          <ac:spMkLst>
            <pc:docMk/>
            <pc:sldMk cId="0" sldId="2388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5:01.028" v="3906"/>
          <ac:spMkLst>
            <pc:docMk/>
            <pc:sldMk cId="0" sldId="238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4:45.596" v="3905" actId="207"/>
          <ac:spMkLst>
            <pc:docMk/>
            <pc:sldMk cId="0" sldId="2388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12.523" v="9783"/>
          <ac:spMkLst>
            <pc:docMk/>
            <pc:sldMk cId="0" sldId="2388"/>
            <ac:spMk id="6" creationId="{AC3FED7E-650F-CA9C-B00A-CB7337BCB2D2}"/>
          </ac:spMkLst>
        </pc:spChg>
        <pc:spChg chg="mod">
          <ac:chgData name="Hu Chuan-Peng" userId="b3f3f6a417be6905" providerId="LiveId" clId="{BF964FA0-E7A1-964C-9FCA-AECFA1934B91}" dt="2025-10-16T03:01:41.590" v="3498" actId="20577"/>
          <ac:spMkLst>
            <pc:docMk/>
            <pc:sldMk cId="0" sldId="2388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12.523" v="9783"/>
          <ac:spMkLst>
            <pc:docMk/>
            <pc:sldMk cId="0" sldId="2388"/>
            <ac:spMk id="9" creationId="{E7C513FE-0C34-5AB4-42B2-B2B94682455F}"/>
          </ac:spMkLst>
        </pc:spChg>
        <pc:spChg chg="mod">
          <ac:chgData name="Hu Chuan-Peng" userId="b3f3f6a417be6905" providerId="LiveId" clId="{BF964FA0-E7A1-964C-9FCA-AECFA1934B91}" dt="2025-10-16T06:22:12.523" v="9783"/>
          <ac:spMkLst>
            <pc:docMk/>
            <pc:sldMk cId="0" sldId="2388"/>
            <ac:spMk id="10" creationId="{35F63157-976C-1D76-232A-8AC9AD6C1F27}"/>
          </ac:spMkLst>
        </pc:spChg>
        <pc:spChg chg="mod">
          <ac:chgData name="Hu Chuan-Peng" userId="b3f3f6a417be6905" providerId="LiveId" clId="{BF964FA0-E7A1-964C-9FCA-AECFA1934B91}" dt="2025-10-16T06:22:12.523" v="9783"/>
          <ac:spMkLst>
            <pc:docMk/>
            <pc:sldMk cId="0" sldId="2388"/>
            <ac:spMk id="12" creationId="{414C5F94-E810-B981-5E57-2AEF02F896DD}"/>
          </ac:spMkLst>
        </pc:spChg>
        <pc:spChg chg="mod">
          <ac:chgData name="Hu Chuan-Peng" userId="b3f3f6a417be6905" providerId="LiveId" clId="{BF964FA0-E7A1-964C-9FCA-AECFA1934B91}" dt="2025-10-16T06:23:26.590" v="9828"/>
          <ac:spMkLst>
            <pc:docMk/>
            <pc:sldMk cId="0" sldId="2388"/>
            <ac:spMk id="18" creationId="{E5357E55-6B25-51C0-48AD-0B19F063D460}"/>
          </ac:spMkLst>
        </pc:spChg>
        <pc:spChg chg="mod">
          <ac:chgData name="Hu Chuan-Peng" userId="b3f3f6a417be6905" providerId="LiveId" clId="{BF964FA0-E7A1-964C-9FCA-AECFA1934B91}" dt="2025-10-16T06:23:26.590" v="9828"/>
          <ac:spMkLst>
            <pc:docMk/>
            <pc:sldMk cId="0" sldId="2388"/>
            <ac:spMk id="19" creationId="{F276E90C-DAD7-70F4-7C8A-5E27A5DBCC49}"/>
          </ac:spMkLst>
        </pc:spChg>
        <pc:spChg chg="mod">
          <ac:chgData name="Hu Chuan-Peng" userId="b3f3f6a417be6905" providerId="LiveId" clId="{BF964FA0-E7A1-964C-9FCA-AECFA1934B91}" dt="2025-10-16T06:23:26.590" v="9828"/>
          <ac:spMkLst>
            <pc:docMk/>
            <pc:sldMk cId="0" sldId="2388"/>
            <ac:spMk id="20" creationId="{1AD59442-A36A-55F0-F33B-1975F188F641}"/>
          </ac:spMkLst>
        </pc:spChg>
        <pc:spChg chg="mod">
          <ac:chgData name="Hu Chuan-Peng" userId="b3f3f6a417be6905" providerId="LiveId" clId="{BF964FA0-E7A1-964C-9FCA-AECFA1934B91}" dt="2025-10-16T06:23:26.590" v="9828"/>
          <ac:spMkLst>
            <pc:docMk/>
            <pc:sldMk cId="0" sldId="2388"/>
            <ac:spMk id="21" creationId="{6681B824-C51F-4E84-9EA9-C63319529C43}"/>
          </ac:spMkLst>
        </pc:spChg>
        <pc:grpChg chg="add del mod">
          <ac:chgData name="Hu Chuan-Peng" userId="b3f3f6a417be6905" providerId="LiveId" clId="{BF964FA0-E7A1-964C-9FCA-AECFA1934B91}" dt="2025-10-16T06:22:38.874" v="9800"/>
          <ac:grpSpMkLst>
            <pc:docMk/>
            <pc:sldMk cId="0" sldId="2388"/>
            <ac:grpSpMk id="4" creationId="{BBCEE867-09F6-7584-465F-F9BAC35FEC7C}"/>
          </ac:grpSpMkLst>
        </pc:grpChg>
        <pc:grpChg chg="add del">
          <ac:chgData name="Hu Chuan-Peng" userId="b3f3f6a417be6905" providerId="LiveId" clId="{BF964FA0-E7A1-964C-9FCA-AECFA1934B91}" dt="2025-10-16T06:23:25.837" v="9827" actId="478"/>
          <ac:grpSpMkLst>
            <pc:docMk/>
            <pc:sldMk cId="0" sldId="2388"/>
            <ac:grpSpMk id="11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3:26.590" v="9828"/>
          <ac:grpSpMkLst>
            <pc:docMk/>
            <pc:sldMk cId="0" sldId="2388"/>
            <ac:grpSpMk id="13" creationId="{95A8DD80-AED6-C81C-3B22-D8312F951359}"/>
          </ac:grpSpMkLst>
        </pc:grpChg>
      </pc:sldChg>
      <pc:sldChg chg="addSp delSp modSp mod ord modClrScheme chgLayout">
        <pc:chgData name="Hu Chuan-Peng" userId="b3f3f6a417be6905" providerId="LiveId" clId="{BF964FA0-E7A1-964C-9FCA-AECFA1934B91}" dt="2025-10-16T06:24:17.626" v="9860"/>
        <pc:sldMkLst>
          <pc:docMk/>
          <pc:sldMk cId="0" sldId="2391"/>
        </pc:sldMkLst>
        <pc:spChg chg="mod">
          <ac:chgData name="Hu Chuan-Peng" userId="b3f3f6a417be6905" providerId="LiveId" clId="{BF964FA0-E7A1-964C-9FCA-AECFA1934B91}" dt="2025-10-16T05:24:56.938" v="6355" actId="20577"/>
          <ac:spMkLst>
            <pc:docMk/>
            <pc:sldMk cId="0" sldId="2391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25:03.389" v="6356"/>
          <ac:spMkLst>
            <pc:docMk/>
            <pc:sldMk cId="0" sldId="2391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29:38.623" v="6694" actId="207"/>
          <ac:spMkLst>
            <pc:docMk/>
            <pc:sldMk cId="0" sldId="2391"/>
            <ac:spMk id="6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8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9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10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12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16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25:31.398" v="6360" actId="478"/>
          <ac:spMkLst>
            <pc:docMk/>
            <pc:sldMk cId="0" sldId="2391"/>
            <ac:spMk id="17" creationId="{00000000-0000-0000-0000-000000000000}"/>
          </ac:spMkLst>
        </pc:spChg>
        <pc:spChg chg="add del mod ord">
          <ac:chgData name="Hu Chuan-Peng" userId="b3f3f6a417be6905" providerId="LiveId" clId="{BF964FA0-E7A1-964C-9FCA-AECFA1934B91}" dt="2025-10-16T05:25:44.435" v="6362" actId="700"/>
          <ac:spMkLst>
            <pc:docMk/>
            <pc:sldMk cId="0" sldId="2391"/>
            <ac:spMk id="18" creationId="{9929D1EC-56D1-273C-327E-1E2247F5F8B5}"/>
          </ac:spMkLst>
        </pc:spChg>
        <pc:spChg chg="add del mod ord">
          <ac:chgData name="Hu Chuan-Peng" userId="b3f3f6a417be6905" providerId="LiveId" clId="{BF964FA0-E7A1-964C-9FCA-AECFA1934B91}" dt="2025-10-16T05:25:44.435" v="6362" actId="700"/>
          <ac:spMkLst>
            <pc:docMk/>
            <pc:sldMk cId="0" sldId="2391"/>
            <ac:spMk id="19" creationId="{6836436E-18AE-A879-D81D-1BDCB2A841E7}"/>
          </ac:spMkLst>
        </pc:spChg>
        <pc:spChg chg="mod">
          <ac:chgData name="Hu Chuan-Peng" userId="b3f3f6a417be6905" providerId="LiveId" clId="{BF964FA0-E7A1-964C-9FCA-AECFA1934B91}" dt="2025-10-16T06:24:17.626" v="9860"/>
          <ac:spMkLst>
            <pc:docMk/>
            <pc:sldMk cId="0" sldId="2391"/>
            <ac:spMk id="21" creationId="{21062524-41E4-6D40-AD2E-2867DA2C969D}"/>
          </ac:spMkLst>
        </pc:spChg>
        <pc:spChg chg="mod">
          <ac:chgData name="Hu Chuan-Peng" userId="b3f3f6a417be6905" providerId="LiveId" clId="{BF964FA0-E7A1-964C-9FCA-AECFA1934B91}" dt="2025-10-16T06:24:17.626" v="9860"/>
          <ac:spMkLst>
            <pc:docMk/>
            <pc:sldMk cId="0" sldId="2391"/>
            <ac:spMk id="22" creationId="{CC254001-AC2D-423D-8B56-9813FD11E549}"/>
          </ac:spMkLst>
        </pc:spChg>
        <pc:spChg chg="mod">
          <ac:chgData name="Hu Chuan-Peng" userId="b3f3f6a417be6905" providerId="LiveId" clId="{BF964FA0-E7A1-964C-9FCA-AECFA1934B91}" dt="2025-10-16T06:24:17.626" v="9860"/>
          <ac:spMkLst>
            <pc:docMk/>
            <pc:sldMk cId="0" sldId="2391"/>
            <ac:spMk id="23" creationId="{B9EFCB2D-ED76-13F6-8ACB-9C4882885302}"/>
          </ac:spMkLst>
        </pc:spChg>
        <pc:spChg chg="mod">
          <ac:chgData name="Hu Chuan-Peng" userId="b3f3f6a417be6905" providerId="LiveId" clId="{BF964FA0-E7A1-964C-9FCA-AECFA1934B91}" dt="2025-10-16T06:24:17.626" v="9860"/>
          <ac:spMkLst>
            <pc:docMk/>
            <pc:sldMk cId="0" sldId="2391"/>
            <ac:spMk id="24" creationId="{A70006A3-068A-22AD-11DD-630F905CB847}"/>
          </ac:spMkLst>
        </pc:spChg>
        <pc:grpChg chg="del mod">
          <ac:chgData name="Hu Chuan-Peng" userId="b3f3f6a417be6905" providerId="LiveId" clId="{BF964FA0-E7A1-964C-9FCA-AECFA1934B91}" dt="2025-10-16T06:24:17.205" v="9859" actId="478"/>
          <ac:grpSpMkLst>
            <pc:docMk/>
            <pc:sldMk cId="0" sldId="2391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17.626" v="9860"/>
          <ac:grpSpMkLst>
            <pc:docMk/>
            <pc:sldMk cId="0" sldId="2391"/>
            <ac:grpSpMk id="20" creationId="{1222CD62-B6E5-8FD6-3B08-34935E6FCBC2}"/>
          </ac:grpSpMkLst>
        </pc:grpChg>
        <pc:picChg chg="del">
          <ac:chgData name="Hu Chuan-Peng" userId="b3f3f6a417be6905" providerId="LiveId" clId="{BF964FA0-E7A1-964C-9FCA-AECFA1934B91}" dt="2025-10-16T05:25:31.398" v="6360" actId="478"/>
          <ac:picMkLst>
            <pc:docMk/>
            <pc:sldMk cId="0" sldId="2391"/>
            <ac:picMk id="4" creationId="{00000000-0000-0000-0000-000000000000}"/>
          </ac:picMkLst>
        </pc:picChg>
      </pc:sldChg>
      <pc:sldChg chg="addSp delSp modSp mod">
        <pc:chgData name="Hu Chuan-Peng" userId="b3f3f6a417be6905" providerId="LiveId" clId="{BF964FA0-E7A1-964C-9FCA-AECFA1934B91}" dt="2025-10-16T06:24:32.722" v="9871"/>
        <pc:sldMkLst>
          <pc:docMk/>
          <pc:sldMk cId="0" sldId="2395"/>
        </pc:sldMkLst>
        <pc:spChg chg="mod">
          <ac:chgData name="Hu Chuan-Peng" userId="b3f3f6a417be6905" providerId="LiveId" clId="{BF964FA0-E7A1-964C-9FCA-AECFA1934B91}" dt="2025-10-16T05:47:53.561" v="7709" actId="20577"/>
          <ac:spMkLst>
            <pc:docMk/>
            <pc:sldMk cId="0" sldId="2395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7:02.023" v="7680"/>
          <ac:spMkLst>
            <pc:docMk/>
            <pc:sldMk cId="0" sldId="2395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7:17.805" v="7708" actId="14100"/>
          <ac:spMkLst>
            <pc:docMk/>
            <pc:sldMk cId="0" sldId="2395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32.722" v="9871"/>
          <ac:spMkLst>
            <pc:docMk/>
            <pc:sldMk cId="0" sldId="2395"/>
            <ac:spMk id="9" creationId="{40E7E63C-AD8B-AA66-85FE-213D123A1BC6}"/>
          </ac:spMkLst>
        </pc:spChg>
        <pc:spChg chg="mod">
          <ac:chgData name="Hu Chuan-Peng" userId="b3f3f6a417be6905" providerId="LiveId" clId="{BF964FA0-E7A1-964C-9FCA-AECFA1934B91}" dt="2025-10-16T06:24:32.722" v="9871"/>
          <ac:spMkLst>
            <pc:docMk/>
            <pc:sldMk cId="0" sldId="2395"/>
            <ac:spMk id="12" creationId="{9695C097-9090-1532-DFBD-A4009CF804D1}"/>
          </ac:spMkLst>
        </pc:spChg>
        <pc:spChg chg="mod">
          <ac:chgData name="Hu Chuan-Peng" userId="b3f3f6a417be6905" providerId="LiveId" clId="{BF964FA0-E7A1-964C-9FCA-AECFA1934B91}" dt="2025-10-16T06:24:32.722" v="9871"/>
          <ac:spMkLst>
            <pc:docMk/>
            <pc:sldMk cId="0" sldId="2395"/>
            <ac:spMk id="14" creationId="{27785332-1C5E-7BEC-15E5-694316F4AA6D}"/>
          </ac:spMkLst>
        </pc:spChg>
        <pc:spChg chg="mod">
          <ac:chgData name="Hu Chuan-Peng" userId="b3f3f6a417be6905" providerId="LiveId" clId="{BF964FA0-E7A1-964C-9FCA-AECFA1934B91}" dt="2025-10-16T06:24:32.722" v="9871"/>
          <ac:spMkLst>
            <pc:docMk/>
            <pc:sldMk cId="0" sldId="2395"/>
            <ac:spMk id="17" creationId="{06B97077-E140-C185-ECB6-5D1D3CBB80B4}"/>
          </ac:spMkLst>
        </pc:spChg>
        <pc:grpChg chg="del">
          <ac:chgData name="Hu Chuan-Peng" userId="b3f3f6a417be6905" providerId="LiveId" clId="{BF964FA0-E7A1-964C-9FCA-AECFA1934B91}" dt="2025-10-16T06:24:32.315" v="9870" actId="478"/>
          <ac:grpSpMkLst>
            <pc:docMk/>
            <pc:sldMk cId="0" sldId="2395"/>
            <ac:grpSpMk id="6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32.722" v="9871"/>
          <ac:grpSpMkLst>
            <pc:docMk/>
            <pc:sldMk cId="0" sldId="2395"/>
            <ac:grpSpMk id="8" creationId="{64B37B36-A2C1-62C5-232F-FFBF4AE3A116}"/>
          </ac:grpSpMkLst>
        </pc:grpChg>
      </pc:sldChg>
      <pc:sldChg chg="addSp delSp modSp mod">
        <pc:chgData name="Hu Chuan-Peng" userId="b3f3f6a417be6905" providerId="LiveId" clId="{BF964FA0-E7A1-964C-9FCA-AECFA1934B91}" dt="2025-10-16T06:25:08.339" v="9896" actId="478"/>
        <pc:sldMkLst>
          <pc:docMk/>
          <pc:sldMk cId="0" sldId="2398"/>
        </pc:sldMkLst>
        <pc:spChg chg="del">
          <ac:chgData name="Hu Chuan-Peng" userId="b3f3f6a417be6905" providerId="LiveId" clId="{BF964FA0-E7A1-964C-9FCA-AECFA1934B91}" dt="2025-10-16T06:17:20.284" v="9354" actId="478"/>
          <ac:spMkLst>
            <pc:docMk/>
            <pc:sldMk cId="0" sldId="2398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17:16.138" v="9353" actId="313"/>
          <ac:spMkLst>
            <pc:docMk/>
            <pc:sldMk cId="0" sldId="239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0:15.105" v="9697" actId="403"/>
          <ac:spMkLst>
            <pc:docMk/>
            <pc:sldMk cId="0" sldId="2398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5:05.679" v="9895"/>
          <ac:spMkLst>
            <pc:docMk/>
            <pc:sldMk cId="0" sldId="2398"/>
            <ac:spMk id="9" creationId="{E13B8D73-8745-3876-6682-9F14E4D1F06A}"/>
          </ac:spMkLst>
        </pc:spChg>
        <pc:spChg chg="mod">
          <ac:chgData name="Hu Chuan-Peng" userId="b3f3f6a417be6905" providerId="LiveId" clId="{BF964FA0-E7A1-964C-9FCA-AECFA1934B91}" dt="2025-10-16T06:25:05.679" v="9895"/>
          <ac:spMkLst>
            <pc:docMk/>
            <pc:sldMk cId="0" sldId="2398"/>
            <ac:spMk id="10" creationId="{99DD7492-39C4-A4DA-7EF7-F443681DBDBF}"/>
          </ac:spMkLst>
        </pc:spChg>
        <pc:spChg chg="mod">
          <ac:chgData name="Hu Chuan-Peng" userId="b3f3f6a417be6905" providerId="LiveId" clId="{BF964FA0-E7A1-964C-9FCA-AECFA1934B91}" dt="2025-10-16T06:25:05.679" v="9895"/>
          <ac:spMkLst>
            <pc:docMk/>
            <pc:sldMk cId="0" sldId="2398"/>
            <ac:spMk id="12" creationId="{FEFCA1ED-68B0-2C74-921F-C419CF4110C1}"/>
          </ac:spMkLst>
        </pc:spChg>
        <pc:spChg chg="mod">
          <ac:chgData name="Hu Chuan-Peng" userId="b3f3f6a417be6905" providerId="LiveId" clId="{BF964FA0-E7A1-964C-9FCA-AECFA1934B91}" dt="2025-10-16T06:25:05.679" v="9895"/>
          <ac:spMkLst>
            <pc:docMk/>
            <pc:sldMk cId="0" sldId="2398"/>
            <ac:spMk id="13" creationId="{35A6C9D7-2371-26BC-D746-91F5F2C94B3C}"/>
          </ac:spMkLst>
        </pc:spChg>
        <pc:spChg chg="mod">
          <ac:chgData name="Hu Chuan-Peng" userId="b3f3f6a417be6905" providerId="LiveId" clId="{BF964FA0-E7A1-964C-9FCA-AECFA1934B91}" dt="2025-10-16T06:17:46.133" v="9413" actId="403"/>
          <ac:spMkLst>
            <pc:docMk/>
            <pc:sldMk cId="0" sldId="2398"/>
            <ac:spMk id="14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6:25:08.339" v="9896" actId="478"/>
          <ac:spMkLst>
            <pc:docMk/>
            <pc:sldMk cId="0" sldId="2398"/>
            <ac:spMk id="22" creationId="{00000000-0000-0000-0000-000000000000}"/>
          </ac:spMkLst>
        </pc:spChg>
        <pc:grpChg chg="del">
          <ac:chgData name="Hu Chuan-Peng" userId="b3f3f6a417be6905" providerId="LiveId" clId="{BF964FA0-E7A1-964C-9FCA-AECFA1934B91}" dt="2025-10-16T06:25:05.279" v="9894" actId="478"/>
          <ac:grpSpMkLst>
            <pc:docMk/>
            <pc:sldMk cId="0" sldId="2398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5:05.679" v="9895"/>
          <ac:grpSpMkLst>
            <pc:docMk/>
            <pc:sldMk cId="0" sldId="2398"/>
            <ac:grpSpMk id="6" creationId="{614BEBF1-13F6-E238-7BAB-37883E1CDBEC}"/>
          </ac:grpSpMkLst>
        </pc:grpChg>
      </pc:sldChg>
      <pc:sldChg chg="addSp delSp modSp mod">
        <pc:chgData name="Hu Chuan-Peng" userId="b3f3f6a417be6905" providerId="LiveId" clId="{BF964FA0-E7A1-964C-9FCA-AECFA1934B91}" dt="2025-10-16T06:24:45.107" v="9880"/>
        <pc:sldMkLst>
          <pc:docMk/>
          <pc:sldMk cId="0" sldId="2399"/>
        </pc:sldMkLst>
        <pc:spChg chg="mod">
          <ac:chgData name="Hu Chuan-Peng" userId="b3f3f6a417be6905" providerId="LiveId" clId="{BF964FA0-E7A1-964C-9FCA-AECFA1934B91}" dt="2025-10-16T05:55:32.587" v="8092" actId="20577"/>
          <ac:spMkLst>
            <pc:docMk/>
            <pc:sldMk cId="0" sldId="2399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55:30.870" v="8091"/>
          <ac:spMkLst>
            <pc:docMk/>
            <pc:sldMk cId="0" sldId="2399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45.107" v="9880"/>
          <ac:spMkLst>
            <pc:docMk/>
            <pc:sldMk cId="0" sldId="2399"/>
            <ac:spMk id="6" creationId="{873575BA-1671-5FAC-F015-7CE0D4EB14C4}"/>
          </ac:spMkLst>
        </pc:spChg>
        <pc:spChg chg="mod">
          <ac:chgData name="Hu Chuan-Peng" userId="b3f3f6a417be6905" providerId="LiveId" clId="{BF964FA0-E7A1-964C-9FCA-AECFA1934B91}" dt="2025-10-16T06:24:45.107" v="9880"/>
          <ac:spMkLst>
            <pc:docMk/>
            <pc:sldMk cId="0" sldId="2399"/>
            <ac:spMk id="9" creationId="{598EB821-DE7D-0709-7573-2E84662E798A}"/>
          </ac:spMkLst>
        </pc:spChg>
        <pc:spChg chg="mod">
          <ac:chgData name="Hu Chuan-Peng" userId="b3f3f6a417be6905" providerId="LiveId" clId="{BF964FA0-E7A1-964C-9FCA-AECFA1934B91}" dt="2025-10-16T06:24:45.107" v="9880"/>
          <ac:spMkLst>
            <pc:docMk/>
            <pc:sldMk cId="0" sldId="2399"/>
            <ac:spMk id="10" creationId="{A5D41740-7EB3-7F0B-878F-145E0D2D4948}"/>
          </ac:spMkLst>
        </pc:spChg>
        <pc:spChg chg="mod">
          <ac:chgData name="Hu Chuan-Peng" userId="b3f3f6a417be6905" providerId="LiveId" clId="{BF964FA0-E7A1-964C-9FCA-AECFA1934B91}" dt="2025-10-16T06:24:45.107" v="9880"/>
          <ac:spMkLst>
            <pc:docMk/>
            <pc:sldMk cId="0" sldId="2399"/>
            <ac:spMk id="12" creationId="{1A99FE74-15E7-1D48-D707-EFCD3942C8A0}"/>
          </ac:spMkLst>
        </pc:spChg>
        <pc:spChg chg="mod">
          <ac:chgData name="Hu Chuan-Peng" userId="b3f3f6a417be6905" providerId="LiveId" clId="{BF964FA0-E7A1-964C-9FCA-AECFA1934B91}" dt="2025-10-16T05:58:19.583" v="8464" actId="20577"/>
          <ac:spMkLst>
            <pc:docMk/>
            <pc:sldMk cId="0" sldId="2399"/>
            <ac:spMk id="14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4:45.107" v="9880"/>
          <ac:grpSpMkLst>
            <pc:docMk/>
            <pc:sldMk cId="0" sldId="2399"/>
            <ac:grpSpMk id="4" creationId="{3C261888-6B94-BBC9-9728-08CB6F6C2518}"/>
          </ac:grpSpMkLst>
        </pc:grpChg>
        <pc:grpChg chg="del">
          <ac:chgData name="Hu Chuan-Peng" userId="b3f3f6a417be6905" providerId="LiveId" clId="{BF964FA0-E7A1-964C-9FCA-AECFA1934B91}" dt="2025-10-16T06:24:44.651" v="9879" actId="478"/>
          <ac:grpSpMkLst>
            <pc:docMk/>
            <pc:sldMk cId="0" sldId="2399"/>
            <ac:grpSpMk id="5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53.426" v="9886"/>
        <pc:sldMkLst>
          <pc:docMk/>
          <pc:sldMk cId="0" sldId="2400"/>
        </pc:sldMkLst>
        <pc:spChg chg="mod">
          <ac:chgData name="Hu Chuan-Peng" userId="b3f3f6a417be6905" providerId="LiveId" clId="{BF964FA0-E7A1-964C-9FCA-AECFA1934B91}" dt="2025-10-16T06:03:15.369" v="8848" actId="20577"/>
          <ac:spMkLst>
            <pc:docMk/>
            <pc:sldMk cId="0" sldId="2400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3:13.370" v="8847"/>
          <ac:spMkLst>
            <pc:docMk/>
            <pc:sldMk cId="0" sldId="2400"/>
            <ac:spMk id="3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6:03:43.842" v="8853" actId="14100"/>
          <ac:spMkLst>
            <pc:docMk/>
            <pc:sldMk cId="0" sldId="2400"/>
            <ac:spMk id="13" creationId="{73047326-D9B2-5BB7-9B11-793A63A132D4}"/>
          </ac:spMkLst>
        </pc:spChg>
        <pc:spChg chg="mod">
          <ac:chgData name="Hu Chuan-Peng" userId="b3f3f6a417be6905" providerId="LiveId" clId="{BF964FA0-E7A1-964C-9FCA-AECFA1934B91}" dt="2025-10-16T06:24:53.426" v="9886"/>
          <ac:spMkLst>
            <pc:docMk/>
            <pc:sldMk cId="0" sldId="2400"/>
            <ac:spMk id="15" creationId="{DDE6AB91-A6FB-F41F-476B-D2E0578DC028}"/>
          </ac:spMkLst>
        </pc:spChg>
        <pc:spChg chg="mod">
          <ac:chgData name="Hu Chuan-Peng" userId="b3f3f6a417be6905" providerId="LiveId" clId="{BF964FA0-E7A1-964C-9FCA-AECFA1934B91}" dt="2025-10-16T06:24:53.426" v="9886"/>
          <ac:spMkLst>
            <pc:docMk/>
            <pc:sldMk cId="0" sldId="2400"/>
            <ac:spMk id="17" creationId="{9F5093AB-1DBC-F68A-946B-C21C2E0B17C1}"/>
          </ac:spMkLst>
        </pc:spChg>
        <pc:spChg chg="mod">
          <ac:chgData name="Hu Chuan-Peng" userId="b3f3f6a417be6905" providerId="LiveId" clId="{BF964FA0-E7A1-964C-9FCA-AECFA1934B91}" dt="2025-10-16T06:24:53.426" v="9886"/>
          <ac:spMkLst>
            <pc:docMk/>
            <pc:sldMk cId="0" sldId="2400"/>
            <ac:spMk id="18" creationId="{7B1A7725-213D-2C43-4826-BD4A9EC4F272}"/>
          </ac:spMkLst>
        </pc:spChg>
        <pc:spChg chg="mod">
          <ac:chgData name="Hu Chuan-Peng" userId="b3f3f6a417be6905" providerId="LiveId" clId="{BF964FA0-E7A1-964C-9FCA-AECFA1934B91}" dt="2025-10-16T06:24:53.426" v="9886"/>
          <ac:spMkLst>
            <pc:docMk/>
            <pc:sldMk cId="0" sldId="2400"/>
            <ac:spMk id="19" creationId="{BE2BA13F-3E90-6DE9-1F72-C03F53BCEEF0}"/>
          </ac:spMkLst>
        </pc:spChg>
        <pc:grpChg chg="del">
          <ac:chgData name="Hu Chuan-Peng" userId="b3f3f6a417be6905" providerId="LiveId" clId="{BF964FA0-E7A1-964C-9FCA-AECFA1934B91}" dt="2025-10-16T06:24:53.008" v="9885" actId="478"/>
          <ac:grpSpMkLst>
            <pc:docMk/>
            <pc:sldMk cId="0" sldId="2400"/>
            <ac:grpSpMk id="4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53.426" v="9886"/>
          <ac:grpSpMkLst>
            <pc:docMk/>
            <pc:sldMk cId="0" sldId="2400"/>
            <ac:grpSpMk id="14" creationId="{8C88DCCD-D3E0-C51C-FAAA-1FD895AA206A}"/>
          </ac:grpSpMkLst>
        </pc:grpChg>
        <pc:picChg chg="mod">
          <ac:chgData name="Hu Chuan-Peng" userId="b3f3f6a417be6905" providerId="LiveId" clId="{BF964FA0-E7A1-964C-9FCA-AECFA1934B91}" dt="2025-10-16T06:03:48.229" v="8855" actId="1076"/>
          <ac:picMkLst>
            <pc:docMk/>
            <pc:sldMk cId="0" sldId="2400"/>
            <ac:picMk id="9" creationId="{00000000-0000-0000-0000-000000000000}"/>
          </ac:picMkLst>
        </pc:picChg>
      </pc:sldChg>
      <pc:sldChg chg="addSp delSp modSp mod modShow">
        <pc:chgData name="Hu Chuan-Peng" userId="b3f3f6a417be6905" providerId="LiveId" clId="{BF964FA0-E7A1-964C-9FCA-AECFA1934B91}" dt="2025-10-16T06:21:56.071" v="9776" actId="729"/>
        <pc:sldMkLst>
          <pc:docMk/>
          <pc:sldMk cId="0" sldId="2402"/>
        </pc:sldMkLst>
        <pc:spChg chg="mod">
          <ac:chgData name="Hu Chuan-Peng" userId="b3f3f6a417be6905" providerId="LiveId" clId="{BF964FA0-E7A1-964C-9FCA-AECFA1934B91}" dt="2025-10-13T10:11:11.899" v="1045"/>
          <ac:spMkLst>
            <pc:docMk/>
            <pc:sldMk cId="0" sldId="2402"/>
            <ac:spMk id="12" creationId="{C5446927-1AFA-5A17-3B6E-D9DB49B57449}"/>
          </ac:spMkLst>
        </pc:spChg>
        <pc:spChg chg="mod">
          <ac:chgData name="Hu Chuan-Peng" userId="b3f3f6a417be6905" providerId="LiveId" clId="{BF964FA0-E7A1-964C-9FCA-AECFA1934B91}" dt="2025-10-13T10:11:11.899" v="1045"/>
          <ac:spMkLst>
            <pc:docMk/>
            <pc:sldMk cId="0" sldId="2402"/>
            <ac:spMk id="13" creationId="{53D0B404-3AFD-F23D-E70B-083FE22CCDD5}"/>
          </ac:spMkLst>
        </pc:spChg>
        <pc:spChg chg="mod">
          <ac:chgData name="Hu Chuan-Peng" userId="b3f3f6a417be6905" providerId="LiveId" clId="{BF964FA0-E7A1-964C-9FCA-AECFA1934B91}" dt="2025-10-13T10:11:11.899" v="1045"/>
          <ac:spMkLst>
            <pc:docMk/>
            <pc:sldMk cId="0" sldId="2402"/>
            <ac:spMk id="19" creationId="{E17100AE-8BD1-1D0C-9E5B-693144F9C91B}"/>
          </ac:spMkLst>
        </pc:spChg>
        <pc:spChg chg="mod">
          <ac:chgData name="Hu Chuan-Peng" userId="b3f3f6a417be6905" providerId="LiveId" clId="{BF964FA0-E7A1-964C-9FCA-AECFA1934B91}" dt="2025-10-13T10:11:11.899" v="1045"/>
          <ac:spMkLst>
            <pc:docMk/>
            <pc:sldMk cId="0" sldId="2402"/>
            <ac:spMk id="20" creationId="{8149F153-0BDF-0625-A9E3-0A9D41F41A28}"/>
          </ac:spMkLst>
        </pc:spChg>
        <pc:grpChg chg="del">
          <ac:chgData name="Hu Chuan-Peng" userId="b3f3f6a417be6905" providerId="LiveId" clId="{BF964FA0-E7A1-964C-9FCA-AECFA1934B91}" dt="2025-10-13T10:11:10.840" v="1044" actId="478"/>
          <ac:grpSpMkLst>
            <pc:docMk/>
            <pc:sldMk cId="0" sldId="2402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3T10:11:11.899" v="1045"/>
          <ac:grpSpMkLst>
            <pc:docMk/>
            <pc:sldMk cId="0" sldId="2402"/>
            <ac:grpSpMk id="10" creationId="{193E38D7-4680-4710-65D5-1A1AB2EC99DD}"/>
          </ac:grpSpMkLst>
        </pc:grpChg>
      </pc:sldChg>
      <pc:sldChg chg="mod modShow">
        <pc:chgData name="Hu Chuan-Peng" userId="b3f3f6a417be6905" providerId="LiveId" clId="{BF964FA0-E7A1-964C-9FCA-AECFA1934B91}" dt="2025-10-16T06:22:52.640" v="9807" actId="729"/>
        <pc:sldMkLst>
          <pc:docMk/>
          <pc:sldMk cId="0" sldId="2403"/>
        </pc:sldMkLst>
      </pc:sldChg>
      <pc:sldChg chg="addSp delSp modSp mod">
        <pc:chgData name="Hu Chuan-Peng" userId="b3f3f6a417be6905" providerId="LiveId" clId="{BF964FA0-E7A1-964C-9FCA-AECFA1934B91}" dt="2025-10-16T06:24:06.039" v="9852"/>
        <pc:sldMkLst>
          <pc:docMk/>
          <pc:sldMk cId="0" sldId="2404"/>
        </pc:sldMkLst>
        <pc:spChg chg="mod">
          <ac:chgData name="Hu Chuan-Peng" userId="b3f3f6a417be6905" providerId="LiveId" clId="{BF964FA0-E7A1-964C-9FCA-AECFA1934B91}" dt="2025-10-16T05:21:13.247" v="5970"/>
          <ac:spMkLst>
            <pc:docMk/>
            <pc:sldMk cId="0" sldId="2404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06.039" v="9852"/>
          <ac:spMkLst>
            <pc:docMk/>
            <pc:sldMk cId="0" sldId="2404"/>
            <ac:spMk id="8" creationId="{66D29B88-C436-70EC-6586-E4C89427E66E}"/>
          </ac:spMkLst>
        </pc:spChg>
        <pc:spChg chg="mod">
          <ac:chgData name="Hu Chuan-Peng" userId="b3f3f6a417be6905" providerId="LiveId" clId="{BF964FA0-E7A1-964C-9FCA-AECFA1934B91}" dt="2025-10-16T06:24:06.039" v="9852"/>
          <ac:spMkLst>
            <pc:docMk/>
            <pc:sldMk cId="0" sldId="2404"/>
            <ac:spMk id="9" creationId="{D0ED2174-B727-EC78-749B-84CFF8396366}"/>
          </ac:spMkLst>
        </pc:spChg>
        <pc:spChg chg="mod">
          <ac:chgData name="Hu Chuan-Peng" userId="b3f3f6a417be6905" providerId="LiveId" clId="{BF964FA0-E7A1-964C-9FCA-AECFA1934B91}" dt="2025-10-16T06:24:06.039" v="9852"/>
          <ac:spMkLst>
            <pc:docMk/>
            <pc:sldMk cId="0" sldId="2404"/>
            <ac:spMk id="10" creationId="{A625BF98-5B7C-1B68-0E41-F024488A4F5A}"/>
          </ac:spMkLst>
        </pc:spChg>
        <pc:spChg chg="mod">
          <ac:chgData name="Hu Chuan-Peng" userId="b3f3f6a417be6905" providerId="LiveId" clId="{BF964FA0-E7A1-964C-9FCA-AECFA1934B91}" dt="2025-10-16T06:24:06.039" v="9852"/>
          <ac:spMkLst>
            <pc:docMk/>
            <pc:sldMk cId="0" sldId="2404"/>
            <ac:spMk id="11" creationId="{F247F33C-FCCA-4BE0-BE22-0B4C6D332990}"/>
          </ac:spMkLst>
        </pc:spChg>
        <pc:grpChg chg="add mod">
          <ac:chgData name="Hu Chuan-Peng" userId="b3f3f6a417be6905" providerId="LiveId" clId="{BF964FA0-E7A1-964C-9FCA-AECFA1934B91}" dt="2025-10-16T06:24:06.039" v="9852"/>
          <ac:grpSpMkLst>
            <pc:docMk/>
            <pc:sldMk cId="0" sldId="2404"/>
            <ac:grpSpMk id="6" creationId="{FADB0505-9F1A-CC00-D9DF-7DD8ED65F977}"/>
          </ac:grpSpMkLst>
        </pc:grpChg>
        <pc:grpChg chg="del">
          <ac:chgData name="Hu Chuan-Peng" userId="b3f3f6a417be6905" providerId="LiveId" clId="{BF964FA0-E7A1-964C-9FCA-AECFA1934B91}" dt="2025-10-16T06:24:05.613" v="9851" actId="478"/>
          <ac:grpSpMkLst>
            <pc:docMk/>
            <pc:sldMk cId="0" sldId="2404"/>
            <ac:grpSpMk id="34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02.616" v="9850"/>
        <pc:sldMkLst>
          <pc:docMk/>
          <pc:sldMk cId="0" sldId="2406"/>
        </pc:sldMkLst>
        <pc:spChg chg="mod">
          <ac:chgData name="Hu Chuan-Peng" userId="b3f3f6a417be6905" providerId="LiveId" clId="{BF964FA0-E7A1-964C-9FCA-AECFA1934B91}" dt="2025-10-16T05:13:41.431" v="5439"/>
          <ac:spMkLst>
            <pc:docMk/>
            <pc:sldMk cId="0" sldId="2406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9:24.294" v="5857" actId="1036"/>
          <ac:spMkLst>
            <pc:docMk/>
            <pc:sldMk cId="0" sldId="2406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9:29.141" v="5863" actId="1036"/>
          <ac:spMkLst>
            <pc:docMk/>
            <pc:sldMk cId="0" sldId="2406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9:33.970" v="5871" actId="1035"/>
          <ac:spMkLst>
            <pc:docMk/>
            <pc:sldMk cId="0" sldId="2406"/>
            <ac:spMk id="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02.616" v="9850"/>
          <ac:spMkLst>
            <pc:docMk/>
            <pc:sldMk cId="0" sldId="2406"/>
            <ac:spMk id="9" creationId="{CB622BF3-7291-9167-8838-8A0555A269BE}"/>
          </ac:spMkLst>
        </pc:spChg>
        <pc:spChg chg="mod">
          <ac:chgData name="Hu Chuan-Peng" userId="b3f3f6a417be6905" providerId="LiveId" clId="{BF964FA0-E7A1-964C-9FCA-AECFA1934B91}" dt="2025-10-16T06:24:02.616" v="9850"/>
          <ac:spMkLst>
            <pc:docMk/>
            <pc:sldMk cId="0" sldId="2406"/>
            <ac:spMk id="10" creationId="{D88E4395-9DBD-C68A-41CF-EE9CFE159F8F}"/>
          </ac:spMkLst>
        </pc:spChg>
        <pc:spChg chg="mod">
          <ac:chgData name="Hu Chuan-Peng" userId="b3f3f6a417be6905" providerId="LiveId" clId="{BF964FA0-E7A1-964C-9FCA-AECFA1934B91}" dt="2025-10-16T06:24:02.616" v="9850"/>
          <ac:spMkLst>
            <pc:docMk/>
            <pc:sldMk cId="0" sldId="2406"/>
            <ac:spMk id="11" creationId="{DA551E0D-7836-2CC7-D1FA-86ED32B20A52}"/>
          </ac:spMkLst>
        </pc:spChg>
        <pc:spChg chg="mod">
          <ac:chgData name="Hu Chuan-Peng" userId="b3f3f6a417be6905" providerId="LiveId" clId="{BF964FA0-E7A1-964C-9FCA-AECFA1934B91}" dt="2025-10-16T06:24:02.616" v="9850"/>
          <ac:spMkLst>
            <pc:docMk/>
            <pc:sldMk cId="0" sldId="2406"/>
            <ac:spMk id="12" creationId="{8741C5BB-4675-4452-6899-4164F9F1709B}"/>
          </ac:spMkLst>
        </pc:spChg>
        <pc:spChg chg="mod">
          <ac:chgData name="Hu Chuan-Peng" userId="b3f3f6a417be6905" providerId="LiveId" clId="{BF964FA0-E7A1-964C-9FCA-AECFA1934B91}" dt="2025-10-16T05:20:55.483" v="5969" actId="20577"/>
          <ac:spMkLst>
            <pc:docMk/>
            <pc:sldMk cId="0" sldId="2406"/>
            <ac:spMk id="1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7:04.204" v="5620" actId="14100"/>
          <ac:spMkLst>
            <pc:docMk/>
            <pc:sldMk cId="0" sldId="2406"/>
            <ac:spMk id="17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4:02.616" v="9850"/>
          <ac:grpSpMkLst>
            <pc:docMk/>
            <pc:sldMk cId="0" sldId="2406"/>
            <ac:grpSpMk id="8" creationId="{9B6C7CBE-7E3E-8F18-F0C4-A9F470990552}"/>
          </ac:grpSpMkLst>
        </pc:grpChg>
        <pc:grpChg chg="del">
          <ac:chgData name="Hu Chuan-Peng" userId="b3f3f6a417be6905" providerId="LiveId" clId="{BF964FA0-E7A1-964C-9FCA-AECFA1934B91}" dt="2025-10-16T06:24:02.192" v="9849" actId="478"/>
          <ac:grpSpMkLst>
            <pc:docMk/>
            <pc:sldMk cId="0" sldId="2406"/>
            <ac:grpSpMk id="34" creationId="{00000000-0000-0000-0000-000000000000}"/>
          </ac:grpSpMkLst>
        </pc:grpChg>
        <pc:grpChg chg="mod">
          <ac:chgData name="Hu Chuan-Peng" userId="b3f3f6a417be6905" providerId="LiveId" clId="{BF964FA0-E7A1-964C-9FCA-AECFA1934B91}" dt="2025-10-16T05:19:19.814" v="5851" actId="1036"/>
          <ac:grpSpMkLst>
            <pc:docMk/>
            <pc:sldMk cId="0" sldId="2406"/>
            <ac:grpSpMk id="108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3:56.158" v="9846"/>
        <pc:sldMkLst>
          <pc:docMk/>
          <pc:sldMk cId="0" sldId="2407"/>
        </pc:sldMkLst>
        <pc:spChg chg="mod">
          <ac:chgData name="Hu Chuan-Peng" userId="b3f3f6a417be6905" providerId="LiveId" clId="{BF964FA0-E7A1-964C-9FCA-AECFA1934B91}" dt="2025-10-16T03:29:55.103" v="5209"/>
          <ac:spMkLst>
            <pc:docMk/>
            <pc:sldMk cId="0" sldId="2407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0:09.974" v="5223" actId="2711"/>
          <ac:spMkLst>
            <pc:docMk/>
            <pc:sldMk cId="0" sldId="2407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4:18.268" v="5406" actId="2711"/>
          <ac:spMkLst>
            <pc:docMk/>
            <pc:sldMk cId="0" sldId="2407"/>
            <ac:spMk id="11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4:12.973" v="5405" actId="2711"/>
          <ac:spMkLst>
            <pc:docMk/>
            <pc:sldMk cId="0" sldId="2407"/>
            <ac:spMk id="1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4:27.632" v="5415" actId="20577"/>
          <ac:spMkLst>
            <pc:docMk/>
            <pc:sldMk cId="0" sldId="2407"/>
            <ac:spMk id="1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56.443" v="5384" actId="1037"/>
          <ac:spMkLst>
            <pc:docMk/>
            <pc:sldMk cId="0" sldId="2407"/>
            <ac:spMk id="2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24.788" v="5368" actId="1037"/>
          <ac:spMkLst>
            <pc:docMk/>
            <pc:sldMk cId="0" sldId="2407"/>
            <ac:spMk id="2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18.799" v="5355" actId="1037"/>
          <ac:spMkLst>
            <pc:docMk/>
            <pc:sldMk cId="0" sldId="2407"/>
            <ac:spMk id="2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3:11.218" v="5387" actId="14100"/>
          <ac:spMkLst>
            <pc:docMk/>
            <pc:sldMk cId="0" sldId="2407"/>
            <ac:spMk id="5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33.137" v="5370" actId="14100"/>
          <ac:spMkLst>
            <pc:docMk/>
            <pc:sldMk cId="0" sldId="2407"/>
            <ac:spMk id="57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47.200" v="5373" actId="14100"/>
          <ac:spMkLst>
            <pc:docMk/>
            <pc:sldMk cId="0" sldId="2407"/>
            <ac:spMk id="5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4:42.660" v="5416" actId="14100"/>
          <ac:spMkLst>
            <pc:docMk/>
            <pc:sldMk cId="0" sldId="2407"/>
            <ac:spMk id="6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2:24.788" v="5368" actId="1037"/>
          <ac:spMkLst>
            <pc:docMk/>
            <pc:sldMk cId="0" sldId="2407"/>
            <ac:spMk id="61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33:17.373" v="5388" actId="313"/>
          <ac:spMkLst>
            <pc:docMk/>
            <pc:sldMk cId="0" sldId="2407"/>
            <ac:spMk id="6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56.158" v="9846"/>
          <ac:spMkLst>
            <pc:docMk/>
            <pc:sldMk cId="0" sldId="2407"/>
            <ac:spMk id="79" creationId="{1FF0DB13-D4EF-ED05-ADD6-D0AD65401C9E}"/>
          </ac:spMkLst>
        </pc:spChg>
        <pc:spChg chg="mod">
          <ac:chgData name="Hu Chuan-Peng" userId="b3f3f6a417be6905" providerId="LiveId" clId="{BF964FA0-E7A1-964C-9FCA-AECFA1934B91}" dt="2025-10-16T06:23:56.158" v="9846"/>
          <ac:spMkLst>
            <pc:docMk/>
            <pc:sldMk cId="0" sldId="2407"/>
            <ac:spMk id="80" creationId="{2D74EACA-E485-12B8-29EC-842360114EF1}"/>
          </ac:spMkLst>
        </pc:spChg>
        <pc:spChg chg="mod">
          <ac:chgData name="Hu Chuan-Peng" userId="b3f3f6a417be6905" providerId="LiveId" clId="{BF964FA0-E7A1-964C-9FCA-AECFA1934B91}" dt="2025-10-16T06:23:56.158" v="9846"/>
          <ac:spMkLst>
            <pc:docMk/>
            <pc:sldMk cId="0" sldId="2407"/>
            <ac:spMk id="81" creationId="{B1357799-2E67-5E10-670A-BB88AD0BF917}"/>
          </ac:spMkLst>
        </pc:spChg>
        <pc:spChg chg="mod">
          <ac:chgData name="Hu Chuan-Peng" userId="b3f3f6a417be6905" providerId="LiveId" clId="{BF964FA0-E7A1-964C-9FCA-AECFA1934B91}" dt="2025-10-16T06:23:56.158" v="9846"/>
          <ac:spMkLst>
            <pc:docMk/>
            <pc:sldMk cId="0" sldId="2407"/>
            <ac:spMk id="82" creationId="{A9C063C1-C06A-25CF-7D6E-70215B6891E5}"/>
          </ac:spMkLst>
        </pc:spChg>
        <pc:grpChg chg="del">
          <ac:chgData name="Hu Chuan-Peng" userId="b3f3f6a417be6905" providerId="LiveId" clId="{BF964FA0-E7A1-964C-9FCA-AECFA1934B91}" dt="2025-10-16T06:23:55.502" v="9845" actId="478"/>
          <ac:grpSpMkLst>
            <pc:docMk/>
            <pc:sldMk cId="0" sldId="2407"/>
            <ac:grpSpMk id="34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3:56.158" v="9846"/>
          <ac:grpSpMkLst>
            <pc:docMk/>
            <pc:sldMk cId="0" sldId="2407"/>
            <ac:grpSpMk id="78" creationId="{89A4C51A-CC37-2ACC-1DFA-1A14213F61B7}"/>
          </ac:grpSpMkLst>
        </pc:grpChg>
        <pc:grpChg chg="mod">
          <ac:chgData name="Hu Chuan-Peng" userId="b3f3f6a417be6905" providerId="LiveId" clId="{BF964FA0-E7A1-964C-9FCA-AECFA1934B91}" dt="2025-10-16T03:30:28.779" v="5247" actId="1038"/>
          <ac:grpSpMkLst>
            <pc:docMk/>
            <pc:sldMk cId="0" sldId="2407"/>
            <ac:grpSpMk id="157" creationId="{00000000-0000-0000-0000-000000000000}"/>
          </ac:grpSpMkLst>
        </pc:grpChg>
        <pc:cxnChg chg="mod">
          <ac:chgData name="Hu Chuan-Peng" userId="b3f3f6a417be6905" providerId="LiveId" clId="{BF964FA0-E7A1-964C-9FCA-AECFA1934B91}" dt="2025-10-16T03:32:40.339" v="5371" actId="14100"/>
          <ac:cxnSpMkLst>
            <pc:docMk/>
            <pc:sldMk cId="0" sldId="2407"/>
            <ac:cxnSpMk id="22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4:42.660" v="5416" actId="14100"/>
          <ac:cxnSpMkLst>
            <pc:docMk/>
            <pc:sldMk cId="0" sldId="2407"/>
            <ac:cxnSpMk id="63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2:33.137" v="5370" actId="14100"/>
          <ac:cxnSpMkLst>
            <pc:docMk/>
            <pc:sldMk cId="0" sldId="2407"/>
            <ac:cxnSpMk id="65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2:47.200" v="5373" actId="14100"/>
          <ac:cxnSpMkLst>
            <pc:docMk/>
            <pc:sldMk cId="0" sldId="2407"/>
            <ac:cxnSpMk id="66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2:33.137" v="5370" actId="14100"/>
          <ac:cxnSpMkLst>
            <pc:docMk/>
            <pc:sldMk cId="0" sldId="2407"/>
            <ac:cxnSpMk id="69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2:47.200" v="5373" actId="14100"/>
          <ac:cxnSpMkLst>
            <pc:docMk/>
            <pc:sldMk cId="0" sldId="2407"/>
            <ac:cxnSpMk id="70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33:11.218" v="5387" actId="14100"/>
          <ac:cxnSpMkLst>
            <pc:docMk/>
            <pc:sldMk cId="0" sldId="2407"/>
            <ac:cxnSpMk id="72" creationId="{00000000-0000-0000-0000-000000000000}"/>
          </ac:cxnSpMkLst>
        </pc:cxnChg>
      </pc:sldChg>
      <pc:sldChg chg="addSp delSp modSp mod">
        <pc:chgData name="Hu Chuan-Peng" userId="b3f3f6a417be6905" providerId="LiveId" clId="{BF964FA0-E7A1-964C-9FCA-AECFA1934B91}" dt="2025-10-16T06:23:33.169" v="9833"/>
        <pc:sldMkLst>
          <pc:docMk/>
          <pc:sldMk cId="0" sldId="2408"/>
        </pc:sldMkLst>
        <pc:spChg chg="mod">
          <ac:chgData name="Hu Chuan-Peng" userId="b3f3f6a417be6905" providerId="LiveId" clId="{BF964FA0-E7A1-964C-9FCA-AECFA1934B91}" dt="2025-10-16T03:07:43.982" v="4169" actId="20577"/>
          <ac:spMkLst>
            <pc:docMk/>
            <pc:sldMk cId="0" sldId="240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08:55.342" v="4250" actId="20577"/>
          <ac:spMkLst>
            <pc:docMk/>
            <pc:sldMk cId="0" sldId="2408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6:51.293" v="4447" actId="403"/>
          <ac:spMkLst>
            <pc:docMk/>
            <pc:sldMk cId="0" sldId="2408"/>
            <ac:spMk id="1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7:02.388" v="4456" actId="403"/>
          <ac:spMkLst>
            <pc:docMk/>
            <pc:sldMk cId="0" sldId="2408"/>
            <ac:spMk id="1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4:03.912" v="4367" actId="1037"/>
          <ac:spMkLst>
            <pc:docMk/>
            <pc:sldMk cId="0" sldId="2408"/>
            <ac:spMk id="29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7:30.310" v="4459" actId="20577"/>
          <ac:spMkLst>
            <pc:docMk/>
            <pc:sldMk cId="0" sldId="2408"/>
            <ac:spMk id="4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2:50.767" v="4334" actId="1036"/>
          <ac:spMkLst>
            <pc:docMk/>
            <pc:sldMk cId="0" sldId="2408"/>
            <ac:spMk id="49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3:27.898" v="4349" actId="14100"/>
          <ac:spMkLst>
            <pc:docMk/>
            <pc:sldMk cId="0" sldId="2408"/>
            <ac:spMk id="5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2:15.683" v="4301" actId="14100"/>
          <ac:spMkLst>
            <pc:docMk/>
            <pc:sldMk cId="0" sldId="2408"/>
            <ac:spMk id="55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3:11:29.997" v="4269" actId="478"/>
          <ac:spMkLst>
            <pc:docMk/>
            <pc:sldMk cId="0" sldId="2408"/>
            <ac:spMk id="61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3:11:21.025" v="4266" actId="478"/>
          <ac:spMkLst>
            <pc:docMk/>
            <pc:sldMk cId="0" sldId="2408"/>
            <ac:spMk id="6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5:34.858" v="4436" actId="14100"/>
          <ac:spMkLst>
            <pc:docMk/>
            <pc:sldMk cId="0" sldId="2408"/>
            <ac:spMk id="7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7:34.077" v="4460" actId="20577"/>
          <ac:spMkLst>
            <pc:docMk/>
            <pc:sldMk cId="0" sldId="2408"/>
            <ac:spMk id="71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2:21.844" v="9789"/>
          <ac:spMkLst>
            <pc:docMk/>
            <pc:sldMk cId="0" sldId="2408"/>
            <ac:spMk id="75" creationId="{783ADAA6-87A6-7626-CD17-E41139127E7F}"/>
          </ac:spMkLst>
        </pc:spChg>
        <pc:spChg chg="mod">
          <ac:chgData name="Hu Chuan-Peng" userId="b3f3f6a417be6905" providerId="LiveId" clId="{BF964FA0-E7A1-964C-9FCA-AECFA1934B91}" dt="2025-10-16T06:22:21.844" v="9789"/>
          <ac:spMkLst>
            <pc:docMk/>
            <pc:sldMk cId="0" sldId="2408"/>
            <ac:spMk id="77" creationId="{B3FC74EF-6E20-B060-EE75-4F0FB907BB91}"/>
          </ac:spMkLst>
        </pc:spChg>
        <pc:spChg chg="mod">
          <ac:chgData name="Hu Chuan-Peng" userId="b3f3f6a417be6905" providerId="LiveId" clId="{BF964FA0-E7A1-964C-9FCA-AECFA1934B91}" dt="2025-10-16T06:22:21.844" v="9789"/>
          <ac:spMkLst>
            <pc:docMk/>
            <pc:sldMk cId="0" sldId="2408"/>
            <ac:spMk id="78" creationId="{9D280D7C-3445-A72B-F77D-F1284826B62D}"/>
          </ac:spMkLst>
        </pc:spChg>
        <pc:spChg chg="mod">
          <ac:chgData name="Hu Chuan-Peng" userId="b3f3f6a417be6905" providerId="LiveId" clId="{BF964FA0-E7A1-964C-9FCA-AECFA1934B91}" dt="2025-10-16T06:22:21.844" v="9789"/>
          <ac:spMkLst>
            <pc:docMk/>
            <pc:sldMk cId="0" sldId="2408"/>
            <ac:spMk id="79" creationId="{0152608B-AD8F-5745-2960-87714632C051}"/>
          </ac:spMkLst>
        </pc:spChg>
        <pc:spChg chg="mod">
          <ac:chgData name="Hu Chuan-Peng" userId="b3f3f6a417be6905" providerId="LiveId" clId="{BF964FA0-E7A1-964C-9FCA-AECFA1934B91}" dt="2025-10-16T06:23:33.169" v="9833"/>
          <ac:spMkLst>
            <pc:docMk/>
            <pc:sldMk cId="0" sldId="2408"/>
            <ac:spMk id="82" creationId="{97FD3BE4-B258-2718-157F-98C2B1EC85AA}"/>
          </ac:spMkLst>
        </pc:spChg>
        <pc:spChg chg="mod">
          <ac:chgData name="Hu Chuan-Peng" userId="b3f3f6a417be6905" providerId="LiveId" clId="{BF964FA0-E7A1-964C-9FCA-AECFA1934B91}" dt="2025-10-16T06:23:33.169" v="9833"/>
          <ac:spMkLst>
            <pc:docMk/>
            <pc:sldMk cId="0" sldId="2408"/>
            <ac:spMk id="83" creationId="{784D8DCD-59A6-7946-ACD3-D5EE3944BF81}"/>
          </ac:spMkLst>
        </pc:spChg>
        <pc:spChg chg="mod">
          <ac:chgData name="Hu Chuan-Peng" userId="b3f3f6a417be6905" providerId="LiveId" clId="{BF964FA0-E7A1-964C-9FCA-AECFA1934B91}" dt="2025-10-16T06:23:33.169" v="9833"/>
          <ac:spMkLst>
            <pc:docMk/>
            <pc:sldMk cId="0" sldId="2408"/>
            <ac:spMk id="84" creationId="{1BED413E-8834-00D0-08C1-EE04575E9D62}"/>
          </ac:spMkLst>
        </pc:spChg>
        <pc:spChg chg="mod">
          <ac:chgData name="Hu Chuan-Peng" userId="b3f3f6a417be6905" providerId="LiveId" clId="{BF964FA0-E7A1-964C-9FCA-AECFA1934B91}" dt="2025-10-16T06:23:33.169" v="9833"/>
          <ac:spMkLst>
            <pc:docMk/>
            <pc:sldMk cId="0" sldId="2408"/>
            <ac:spMk id="85" creationId="{48DD27B2-3583-D6AE-3927-4E0E56655A20}"/>
          </ac:spMkLst>
        </pc:spChg>
        <pc:spChg chg="del">
          <ac:chgData name="Hu Chuan-Peng" userId="b3f3f6a417be6905" providerId="LiveId" clId="{BF964FA0-E7A1-964C-9FCA-AECFA1934B91}" dt="2025-10-16T03:11:23.251" v="4267" actId="478"/>
          <ac:spMkLst>
            <pc:docMk/>
            <pc:sldMk cId="0" sldId="2408"/>
            <ac:spMk id="101" creationId="{00000000-0000-0000-0000-000000000000}"/>
          </ac:spMkLst>
        </pc:spChg>
        <pc:grpChg chg="del">
          <ac:chgData name="Hu Chuan-Peng" userId="b3f3f6a417be6905" providerId="LiveId" clId="{BF964FA0-E7A1-964C-9FCA-AECFA1934B91}" dt="2025-10-16T03:17:43.145" v="4462" actId="478"/>
          <ac:grpSpMkLst>
            <pc:docMk/>
            <pc:sldMk cId="0" sldId="2408"/>
            <ac:grpSpMk id="25" creationId="{00000000-0000-0000-0000-000000000000}"/>
          </ac:grpSpMkLst>
        </pc:grpChg>
        <pc:grpChg chg="add del mod">
          <ac:chgData name="Hu Chuan-Peng" userId="b3f3f6a417be6905" providerId="LiveId" clId="{BF964FA0-E7A1-964C-9FCA-AECFA1934B91}" dt="2025-10-16T06:23:32.761" v="9832" actId="478"/>
          <ac:grpSpMkLst>
            <pc:docMk/>
            <pc:sldMk cId="0" sldId="2408"/>
            <ac:grpSpMk id="34" creationId="{00000000-0000-0000-0000-000000000000}"/>
          </ac:grpSpMkLst>
        </pc:grpChg>
        <pc:grpChg chg="add del mod">
          <ac:chgData name="Hu Chuan-Peng" userId="b3f3f6a417be6905" providerId="LiveId" clId="{BF964FA0-E7A1-964C-9FCA-AECFA1934B91}" dt="2025-10-16T06:22:34.609" v="9794"/>
          <ac:grpSpMkLst>
            <pc:docMk/>
            <pc:sldMk cId="0" sldId="2408"/>
            <ac:grpSpMk id="74" creationId="{2D123676-D936-4047-E314-5EC05F15189A}"/>
          </ac:grpSpMkLst>
        </pc:grpChg>
        <pc:grpChg chg="add mod">
          <ac:chgData name="Hu Chuan-Peng" userId="b3f3f6a417be6905" providerId="LiveId" clId="{BF964FA0-E7A1-964C-9FCA-AECFA1934B91}" dt="2025-10-16T06:23:33.169" v="9833"/>
          <ac:grpSpMkLst>
            <pc:docMk/>
            <pc:sldMk cId="0" sldId="2408"/>
            <ac:grpSpMk id="81" creationId="{1E8D6C01-8C04-502F-FEE4-7F34317BDEE4}"/>
          </ac:grpSpMkLst>
        </pc:grpChg>
        <pc:picChg chg="del">
          <ac:chgData name="Hu Chuan-Peng" userId="b3f3f6a417be6905" providerId="LiveId" clId="{BF964FA0-E7A1-964C-9FCA-AECFA1934B91}" dt="2025-10-16T03:08:06.367" v="4170" actId="478"/>
          <ac:picMkLst>
            <pc:docMk/>
            <pc:sldMk cId="0" sldId="2408"/>
            <ac:picMk id="5" creationId="{00000000-0000-0000-0000-000000000000}"/>
          </ac:picMkLst>
        </pc:pic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8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9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36.807" v="4442" actId="1582"/>
          <ac:cxnSpMkLst>
            <pc:docMk/>
            <pc:sldMk cId="0" sldId="2408"/>
            <ac:cxnSpMk id="11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36.807" v="4442" actId="1582"/>
          <ac:cxnSpMkLst>
            <pc:docMk/>
            <pc:sldMk cId="0" sldId="2408"/>
            <ac:cxnSpMk id="17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46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67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76" creationId="{00000000-0000-0000-0000-000000000000}"/>
          </ac:cxnSpMkLst>
        </pc:cxnChg>
        <pc:cxnChg chg="mod">
          <ac:chgData name="Hu Chuan-Peng" userId="b3f3f6a417be6905" providerId="LiveId" clId="{BF964FA0-E7A1-964C-9FCA-AECFA1934B91}" dt="2025-10-16T03:16:25.560" v="4441" actId="1582"/>
          <ac:cxnSpMkLst>
            <pc:docMk/>
            <pc:sldMk cId="0" sldId="2408"/>
            <ac:cxnSpMk id="80" creationId="{00000000-0000-0000-0000-000000000000}"/>
          </ac:cxnSpMkLst>
        </pc:cxnChg>
      </pc:sldChg>
      <pc:sldChg chg="addSp delSp modSp mod">
        <pc:chgData name="Hu Chuan-Peng" userId="b3f3f6a417be6905" providerId="LiveId" clId="{BF964FA0-E7A1-964C-9FCA-AECFA1934B91}" dt="2025-10-16T06:23:52.534" v="9844"/>
        <pc:sldMkLst>
          <pc:docMk/>
          <pc:sldMk cId="0" sldId="2409"/>
        </pc:sldMkLst>
        <pc:spChg chg="mod">
          <ac:chgData name="Hu Chuan-Peng" userId="b3f3f6a417be6905" providerId="LiveId" clId="{BF964FA0-E7A1-964C-9FCA-AECFA1934B91}" dt="2025-10-16T03:23:04.166" v="4741"/>
          <ac:spMkLst>
            <pc:docMk/>
            <pc:sldMk cId="0" sldId="2409"/>
            <ac:spMk id="3" creationId="{00000000-0000-0000-0000-000000000000}"/>
          </ac:spMkLst>
        </pc:spChg>
        <pc:spChg chg="add del mod">
          <ac:chgData name="Hu Chuan-Peng" userId="b3f3f6a417be6905" providerId="LiveId" clId="{BF964FA0-E7A1-964C-9FCA-AECFA1934B91}" dt="2025-10-16T03:23:27.232" v="4745"/>
          <ac:spMkLst>
            <pc:docMk/>
            <pc:sldMk cId="0" sldId="2409"/>
            <ac:spMk id="4" creationId="{F148C6D0-7E25-B869-5ACD-04B891CD64EE}"/>
          </ac:spMkLst>
        </pc:spChg>
        <pc:spChg chg="mod">
          <ac:chgData name="Hu Chuan-Peng" userId="b3f3f6a417be6905" providerId="LiveId" clId="{BF964FA0-E7A1-964C-9FCA-AECFA1934B91}" dt="2025-10-16T03:24:33.791" v="4825" actId="403"/>
          <ac:spMkLst>
            <pc:docMk/>
            <pc:sldMk cId="0" sldId="2409"/>
            <ac:spMk id="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24:59.504" v="4839" actId="14100"/>
          <ac:spMkLst>
            <pc:docMk/>
            <pc:sldMk cId="0" sldId="2409"/>
            <ac:spMk id="8" creationId="{00000000-0000-0000-0000-000000000000}"/>
          </ac:spMkLst>
        </pc:spChg>
        <pc:spChg chg="add del mod">
          <ac:chgData name="Hu Chuan-Peng" userId="b3f3f6a417be6905" providerId="LiveId" clId="{BF964FA0-E7A1-964C-9FCA-AECFA1934B91}" dt="2025-10-16T03:23:27.232" v="4745"/>
          <ac:spMkLst>
            <pc:docMk/>
            <pc:sldMk cId="0" sldId="2409"/>
            <ac:spMk id="10" creationId="{FCE6732B-3B17-1A06-4B0D-FC65C10E5121}"/>
          </ac:spMkLst>
        </pc:spChg>
        <pc:spChg chg="mod">
          <ac:chgData name="Hu Chuan-Peng" userId="b3f3f6a417be6905" providerId="LiveId" clId="{BF964FA0-E7A1-964C-9FCA-AECFA1934B91}" dt="2025-10-16T03:25:02.356" v="4840" actId="14100"/>
          <ac:spMkLst>
            <pc:docMk/>
            <pc:sldMk cId="0" sldId="2409"/>
            <ac:spMk id="11" creationId="{00000000-0000-0000-0000-000000000000}"/>
          </ac:spMkLst>
        </pc:spChg>
        <pc:spChg chg="add del mod">
          <ac:chgData name="Hu Chuan-Peng" userId="b3f3f6a417be6905" providerId="LiveId" clId="{BF964FA0-E7A1-964C-9FCA-AECFA1934B91}" dt="2025-10-16T03:23:27.232" v="4745"/>
          <ac:spMkLst>
            <pc:docMk/>
            <pc:sldMk cId="0" sldId="2409"/>
            <ac:spMk id="12" creationId="{5B9FEEEB-2A3F-212A-EE16-6FE4173C7099}"/>
          </ac:spMkLst>
        </pc:spChg>
        <pc:spChg chg="mod">
          <ac:chgData name="Hu Chuan-Peng" userId="b3f3f6a417be6905" providerId="LiveId" clId="{BF964FA0-E7A1-964C-9FCA-AECFA1934B91}" dt="2025-10-16T03:24:54.654" v="4838" actId="1035"/>
          <ac:spMkLst>
            <pc:docMk/>
            <pc:sldMk cId="0" sldId="2409"/>
            <ac:spMk id="1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24:50.111" v="4831" actId="1035"/>
          <ac:spMkLst>
            <pc:docMk/>
            <pc:sldMk cId="0" sldId="2409"/>
            <ac:spMk id="1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29:38.002" v="5208" actId="14100"/>
          <ac:spMkLst>
            <pc:docMk/>
            <pc:sldMk cId="0" sldId="2409"/>
            <ac:spMk id="18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3:23:32.600" v="4747" actId="164"/>
          <ac:spMkLst>
            <pc:docMk/>
            <pc:sldMk cId="0" sldId="2409"/>
            <ac:spMk id="21" creationId="{285B6261-4B9F-6E32-701E-39831050562A}"/>
          </ac:spMkLst>
        </pc:spChg>
        <pc:spChg chg="add mod">
          <ac:chgData name="Hu Chuan-Peng" userId="b3f3f6a417be6905" providerId="LiveId" clId="{BF964FA0-E7A1-964C-9FCA-AECFA1934B91}" dt="2025-10-16T03:23:32.600" v="4747" actId="164"/>
          <ac:spMkLst>
            <pc:docMk/>
            <pc:sldMk cId="0" sldId="2409"/>
            <ac:spMk id="23" creationId="{7912D427-F803-C015-BCEC-875142693A3F}"/>
          </ac:spMkLst>
        </pc:spChg>
        <pc:spChg chg="add mod">
          <ac:chgData name="Hu Chuan-Peng" userId="b3f3f6a417be6905" providerId="LiveId" clId="{BF964FA0-E7A1-964C-9FCA-AECFA1934B91}" dt="2025-10-16T03:23:32.600" v="4747" actId="164"/>
          <ac:spMkLst>
            <pc:docMk/>
            <pc:sldMk cId="0" sldId="2409"/>
            <ac:spMk id="24" creationId="{E141F8FD-484B-F9BB-45A6-5F19F9635279}"/>
          </ac:spMkLst>
        </pc:spChg>
        <pc:spChg chg="mod">
          <ac:chgData name="Hu Chuan-Peng" userId="b3f3f6a417be6905" providerId="LiveId" clId="{BF964FA0-E7A1-964C-9FCA-AECFA1934B91}" dt="2025-10-16T06:23:52.534" v="9844"/>
          <ac:spMkLst>
            <pc:docMk/>
            <pc:sldMk cId="0" sldId="2409"/>
            <ac:spMk id="28" creationId="{EF9BBB6D-8B9E-4A1C-12E8-F0D703E90909}"/>
          </ac:spMkLst>
        </pc:spChg>
        <pc:spChg chg="mod">
          <ac:chgData name="Hu Chuan-Peng" userId="b3f3f6a417be6905" providerId="LiveId" clId="{BF964FA0-E7A1-964C-9FCA-AECFA1934B91}" dt="2025-10-16T06:23:52.534" v="9844"/>
          <ac:spMkLst>
            <pc:docMk/>
            <pc:sldMk cId="0" sldId="2409"/>
            <ac:spMk id="29" creationId="{BA5DDBF4-0965-1219-72FE-EFFEDE68C766}"/>
          </ac:spMkLst>
        </pc:spChg>
        <pc:spChg chg="mod">
          <ac:chgData name="Hu Chuan-Peng" userId="b3f3f6a417be6905" providerId="LiveId" clId="{BF964FA0-E7A1-964C-9FCA-AECFA1934B91}" dt="2025-10-16T06:23:52.534" v="9844"/>
          <ac:spMkLst>
            <pc:docMk/>
            <pc:sldMk cId="0" sldId="2409"/>
            <ac:spMk id="30" creationId="{6B661F59-40B6-6589-5A8A-07394113ABA3}"/>
          </ac:spMkLst>
        </pc:spChg>
        <pc:spChg chg="mod">
          <ac:chgData name="Hu Chuan-Peng" userId="b3f3f6a417be6905" providerId="LiveId" clId="{BF964FA0-E7A1-964C-9FCA-AECFA1934B91}" dt="2025-10-16T06:23:52.534" v="9844"/>
          <ac:spMkLst>
            <pc:docMk/>
            <pc:sldMk cId="0" sldId="2409"/>
            <ac:spMk id="31" creationId="{B05309BB-C8F1-28AF-E708-7D789ADFDA7E}"/>
          </ac:spMkLst>
        </pc:spChg>
        <pc:grpChg chg="mod">
          <ac:chgData name="Hu Chuan-Peng" userId="b3f3f6a417be6905" providerId="LiveId" clId="{BF964FA0-E7A1-964C-9FCA-AECFA1934B91}" dt="2025-10-16T03:23:45.353" v="4776" actId="1076"/>
          <ac:grpSpMkLst>
            <pc:docMk/>
            <pc:sldMk cId="0" sldId="2409"/>
            <ac:grpSpMk id="17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3:23:50.570" v="4777" actId="1076"/>
          <ac:grpSpMkLst>
            <pc:docMk/>
            <pc:sldMk cId="0" sldId="2409"/>
            <ac:grpSpMk id="26" creationId="{9AE86306-1035-32C6-F1B3-E5A1865312EE}"/>
          </ac:grpSpMkLst>
        </pc:grpChg>
        <pc:grpChg chg="add mod">
          <ac:chgData name="Hu Chuan-Peng" userId="b3f3f6a417be6905" providerId="LiveId" clId="{BF964FA0-E7A1-964C-9FCA-AECFA1934B91}" dt="2025-10-16T06:23:52.534" v="9844"/>
          <ac:grpSpMkLst>
            <pc:docMk/>
            <pc:sldMk cId="0" sldId="2409"/>
            <ac:grpSpMk id="27" creationId="{24529F3A-22D5-1608-41BC-3B0B2CA3F88D}"/>
          </ac:grpSpMkLst>
        </pc:grpChg>
        <pc:grpChg chg="del">
          <ac:chgData name="Hu Chuan-Peng" userId="b3f3f6a417be6905" providerId="LiveId" clId="{BF964FA0-E7A1-964C-9FCA-AECFA1934B91}" dt="2025-10-16T06:23:52.116" v="9843" actId="478"/>
          <ac:grpSpMkLst>
            <pc:docMk/>
            <pc:sldMk cId="0" sldId="2409"/>
            <ac:grpSpMk id="34" creationId="{00000000-0000-0000-0000-000000000000}"/>
          </ac:grpSpMkLst>
        </pc:grpChg>
        <pc:cxnChg chg="add del mod">
          <ac:chgData name="Hu Chuan-Peng" userId="b3f3f6a417be6905" providerId="LiveId" clId="{BF964FA0-E7A1-964C-9FCA-AECFA1934B91}" dt="2025-10-16T03:23:27.232" v="4745"/>
          <ac:cxnSpMkLst>
            <pc:docMk/>
            <pc:sldMk cId="0" sldId="2409"/>
            <ac:cxnSpMk id="9" creationId="{C8B5692D-02E3-2519-81A2-77C70D2310B4}"/>
          </ac:cxnSpMkLst>
        </pc:cxnChg>
        <pc:cxnChg chg="add del mod">
          <ac:chgData name="Hu Chuan-Peng" userId="b3f3f6a417be6905" providerId="LiveId" clId="{BF964FA0-E7A1-964C-9FCA-AECFA1934B91}" dt="2025-10-16T03:23:27.232" v="4745"/>
          <ac:cxnSpMkLst>
            <pc:docMk/>
            <pc:sldMk cId="0" sldId="2409"/>
            <ac:cxnSpMk id="20" creationId="{0300B3E8-08BF-3C68-8635-A9406F31A291}"/>
          </ac:cxnSpMkLst>
        </pc:cxnChg>
        <pc:cxnChg chg="add mod">
          <ac:chgData name="Hu Chuan-Peng" userId="b3f3f6a417be6905" providerId="LiveId" clId="{BF964FA0-E7A1-964C-9FCA-AECFA1934B91}" dt="2025-10-16T03:23:32.600" v="4747" actId="164"/>
          <ac:cxnSpMkLst>
            <pc:docMk/>
            <pc:sldMk cId="0" sldId="2409"/>
            <ac:cxnSpMk id="22" creationId="{F2C9E173-78DD-F59D-7A09-E8DCD9C8FFA4}"/>
          </ac:cxnSpMkLst>
        </pc:cxnChg>
        <pc:cxnChg chg="add mod">
          <ac:chgData name="Hu Chuan-Peng" userId="b3f3f6a417be6905" providerId="LiveId" clId="{BF964FA0-E7A1-964C-9FCA-AECFA1934B91}" dt="2025-10-16T03:23:32.600" v="4747" actId="164"/>
          <ac:cxnSpMkLst>
            <pc:docMk/>
            <pc:sldMk cId="0" sldId="2409"/>
            <ac:cxnSpMk id="25" creationId="{66DA98F0-ECC8-E84D-09A8-C9DE7B58CD94}"/>
          </ac:cxnSpMkLst>
        </pc:cxnChg>
      </pc:sldChg>
      <pc:sldChg chg="addSp delSp modSp mod">
        <pc:chgData name="Hu Chuan-Peng" userId="b3f3f6a417be6905" providerId="LiveId" clId="{BF964FA0-E7A1-964C-9FCA-AECFA1934B91}" dt="2025-10-16T06:23:59.684" v="9848"/>
        <pc:sldMkLst>
          <pc:docMk/>
          <pc:sldMk cId="0" sldId="2410"/>
        </pc:sldMkLst>
        <pc:spChg chg="mod">
          <ac:chgData name="Hu Chuan-Peng" userId="b3f3f6a417be6905" providerId="LiveId" clId="{BF964FA0-E7A1-964C-9FCA-AECFA1934B91}" dt="2025-10-16T03:34:55.119" v="5417"/>
          <ac:spMkLst>
            <pc:docMk/>
            <pc:sldMk cId="0" sldId="2410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3:59.684" v="9848"/>
          <ac:spMkLst>
            <pc:docMk/>
            <pc:sldMk cId="0" sldId="2410"/>
            <ac:spMk id="5" creationId="{EDD88796-6BE9-AB1F-A59E-A0779B1B44AD}"/>
          </ac:spMkLst>
        </pc:spChg>
        <pc:spChg chg="mod">
          <ac:chgData name="Hu Chuan-Peng" userId="b3f3f6a417be6905" providerId="LiveId" clId="{BF964FA0-E7A1-964C-9FCA-AECFA1934B91}" dt="2025-10-16T06:23:59.684" v="9848"/>
          <ac:spMkLst>
            <pc:docMk/>
            <pc:sldMk cId="0" sldId="2410"/>
            <ac:spMk id="6" creationId="{87EA8058-16ED-61B3-66D2-88D20C137385}"/>
          </ac:spMkLst>
        </pc:spChg>
        <pc:spChg chg="mod">
          <ac:chgData name="Hu Chuan-Peng" userId="b3f3f6a417be6905" providerId="LiveId" clId="{BF964FA0-E7A1-964C-9FCA-AECFA1934B91}" dt="2025-10-16T06:23:59.684" v="9848"/>
          <ac:spMkLst>
            <pc:docMk/>
            <pc:sldMk cId="0" sldId="2410"/>
            <ac:spMk id="8" creationId="{76BB322B-019C-BDA4-284F-97B2ADEB7BCF}"/>
          </ac:spMkLst>
        </pc:spChg>
        <pc:spChg chg="mod">
          <ac:chgData name="Hu Chuan-Peng" userId="b3f3f6a417be6905" providerId="LiveId" clId="{BF964FA0-E7A1-964C-9FCA-AECFA1934B91}" dt="2025-10-16T06:23:59.684" v="9848"/>
          <ac:spMkLst>
            <pc:docMk/>
            <pc:sldMk cId="0" sldId="2410"/>
            <ac:spMk id="9" creationId="{C756DA5C-013E-4FB7-AF39-A90C89F9907A}"/>
          </ac:spMkLst>
        </pc:spChg>
        <pc:spChg chg="mod">
          <ac:chgData name="Hu Chuan-Peng" userId="b3f3f6a417be6905" providerId="LiveId" clId="{BF964FA0-E7A1-964C-9FCA-AECFA1934B91}" dt="2025-10-16T03:35:13.897" v="5438" actId="14100"/>
          <ac:spMkLst>
            <pc:docMk/>
            <pc:sldMk cId="0" sldId="2410"/>
            <ac:spMk id="17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6:20.096" v="5569" actId="20577"/>
          <ac:spMkLst>
            <pc:docMk/>
            <pc:sldMk cId="0" sldId="2410"/>
            <ac:spMk id="5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16:43.971" v="5608" actId="1038"/>
          <ac:spMkLst>
            <pc:docMk/>
            <pc:sldMk cId="0" sldId="2410"/>
            <ac:spMk id="71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3:59.684" v="9848"/>
          <ac:grpSpMkLst>
            <pc:docMk/>
            <pc:sldMk cId="0" sldId="2410"/>
            <ac:grpSpMk id="4" creationId="{D4931BFA-D3A6-274B-3E3E-FA1D15DA9396}"/>
          </ac:grpSpMkLst>
        </pc:grpChg>
        <pc:grpChg chg="del">
          <ac:chgData name="Hu Chuan-Peng" userId="b3f3f6a417be6905" providerId="LiveId" clId="{BF964FA0-E7A1-964C-9FCA-AECFA1934B91}" dt="2025-10-16T06:23:59.258" v="9847" actId="478"/>
          <ac:grpSpMkLst>
            <pc:docMk/>
            <pc:sldMk cId="0" sldId="2410"/>
            <ac:grpSpMk id="34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09.296" v="9855"/>
        <pc:sldMkLst>
          <pc:docMk/>
          <pc:sldMk cId="0" sldId="2415"/>
        </pc:sldMkLst>
        <pc:spChg chg="mod">
          <ac:chgData name="Hu Chuan-Peng" userId="b3f3f6a417be6905" providerId="LiveId" clId="{BF964FA0-E7A1-964C-9FCA-AECFA1934B91}" dt="2025-10-16T05:21:17.243" v="5971"/>
          <ac:spMkLst>
            <pc:docMk/>
            <pc:sldMk cId="0" sldId="2415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09.296" v="9855"/>
          <ac:spMkLst>
            <pc:docMk/>
            <pc:sldMk cId="0" sldId="2415"/>
            <ac:spMk id="5" creationId="{8F4B3DA3-856C-2B2C-D33C-DFACF1C92BAD}"/>
          </ac:spMkLst>
        </pc:spChg>
        <pc:spChg chg="mod">
          <ac:chgData name="Hu Chuan-Peng" userId="b3f3f6a417be6905" providerId="LiveId" clId="{BF964FA0-E7A1-964C-9FCA-AECFA1934B91}" dt="2025-10-16T06:24:09.296" v="9855"/>
          <ac:spMkLst>
            <pc:docMk/>
            <pc:sldMk cId="0" sldId="2415"/>
            <ac:spMk id="9" creationId="{EF1FE6FF-445F-E523-D608-8776BD1061CF}"/>
          </ac:spMkLst>
        </pc:spChg>
        <pc:spChg chg="mod">
          <ac:chgData name="Hu Chuan-Peng" userId="b3f3f6a417be6905" providerId="LiveId" clId="{BF964FA0-E7A1-964C-9FCA-AECFA1934B91}" dt="2025-10-16T06:24:09.296" v="9855"/>
          <ac:spMkLst>
            <pc:docMk/>
            <pc:sldMk cId="0" sldId="2415"/>
            <ac:spMk id="11" creationId="{B17A9AC9-A96A-0806-23D2-6DEB64B78D57}"/>
          </ac:spMkLst>
        </pc:spChg>
        <pc:spChg chg="mod">
          <ac:chgData name="Hu Chuan-Peng" userId="b3f3f6a417be6905" providerId="LiveId" clId="{BF964FA0-E7A1-964C-9FCA-AECFA1934B91}" dt="2025-10-16T06:24:09.296" v="9855"/>
          <ac:spMkLst>
            <pc:docMk/>
            <pc:sldMk cId="0" sldId="2415"/>
            <ac:spMk id="12" creationId="{2DD5EB29-8680-0F3C-37C8-292FFF6EFE93}"/>
          </ac:spMkLst>
        </pc:spChg>
        <pc:grpChg chg="add mod">
          <ac:chgData name="Hu Chuan-Peng" userId="b3f3f6a417be6905" providerId="LiveId" clId="{BF964FA0-E7A1-964C-9FCA-AECFA1934B91}" dt="2025-10-16T06:24:09.296" v="9855"/>
          <ac:grpSpMkLst>
            <pc:docMk/>
            <pc:sldMk cId="0" sldId="2415"/>
            <ac:grpSpMk id="4" creationId="{A28C757B-9240-469C-9BAC-6E66BB407F53}"/>
          </ac:grpSpMkLst>
        </pc:grpChg>
        <pc:grpChg chg="del mod">
          <ac:chgData name="Hu Chuan-Peng" userId="b3f3f6a417be6905" providerId="LiveId" clId="{BF964FA0-E7A1-964C-9FCA-AECFA1934B91}" dt="2025-10-16T06:24:08.903" v="9854" actId="478"/>
          <ac:grpSpMkLst>
            <pc:docMk/>
            <pc:sldMk cId="0" sldId="2415"/>
            <ac:grpSpMk id="34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6:24:29.772" v="9869"/>
        <pc:sldMkLst>
          <pc:docMk/>
          <pc:sldMk cId="0" sldId="2416"/>
        </pc:sldMkLst>
        <pc:spChg chg="mod">
          <ac:chgData name="Hu Chuan-Peng" userId="b3f3f6a417be6905" providerId="LiveId" clId="{BF964FA0-E7A1-964C-9FCA-AECFA1934B91}" dt="2025-10-16T05:41:57.664" v="7152" actId="20577"/>
          <ac:spMkLst>
            <pc:docMk/>
            <pc:sldMk cId="0" sldId="2416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1:55.880" v="7151"/>
          <ac:spMkLst>
            <pc:docMk/>
            <pc:sldMk cId="0" sldId="2416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6:52.890" v="7679" actId="20577"/>
          <ac:spMkLst>
            <pc:docMk/>
            <pc:sldMk cId="0" sldId="2416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46:43.962" v="7658" actId="20577"/>
          <ac:spMkLst>
            <pc:docMk/>
            <pc:sldMk cId="0" sldId="2416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29.772" v="9869"/>
          <ac:spMkLst>
            <pc:docMk/>
            <pc:sldMk cId="0" sldId="2416"/>
            <ac:spMk id="9" creationId="{01E2B70E-602C-79E9-7E5E-9609A83FD86F}"/>
          </ac:spMkLst>
        </pc:spChg>
        <pc:spChg chg="mod">
          <ac:chgData name="Hu Chuan-Peng" userId="b3f3f6a417be6905" providerId="LiveId" clId="{BF964FA0-E7A1-964C-9FCA-AECFA1934B91}" dt="2025-10-16T06:24:29.772" v="9869"/>
          <ac:spMkLst>
            <pc:docMk/>
            <pc:sldMk cId="0" sldId="2416"/>
            <ac:spMk id="10" creationId="{4DE74084-35A8-EA9E-F954-F83617FE718C}"/>
          </ac:spMkLst>
        </pc:spChg>
        <pc:spChg chg="mod">
          <ac:chgData name="Hu Chuan-Peng" userId="b3f3f6a417be6905" providerId="LiveId" clId="{BF964FA0-E7A1-964C-9FCA-AECFA1934B91}" dt="2025-10-16T06:24:29.772" v="9869"/>
          <ac:spMkLst>
            <pc:docMk/>
            <pc:sldMk cId="0" sldId="2416"/>
            <ac:spMk id="12" creationId="{B553B5F0-06B2-967A-A215-0B6B7BF4D5BE}"/>
          </ac:spMkLst>
        </pc:spChg>
        <pc:spChg chg="mod">
          <ac:chgData name="Hu Chuan-Peng" userId="b3f3f6a417be6905" providerId="LiveId" clId="{BF964FA0-E7A1-964C-9FCA-AECFA1934B91}" dt="2025-10-16T06:24:29.772" v="9869"/>
          <ac:spMkLst>
            <pc:docMk/>
            <pc:sldMk cId="0" sldId="2416"/>
            <ac:spMk id="14" creationId="{65E693E3-4542-06D1-28F0-F9F080E1EA0E}"/>
          </ac:spMkLst>
        </pc:spChg>
        <pc:grpChg chg="del mod">
          <ac:chgData name="Hu Chuan-Peng" userId="b3f3f6a417be6905" providerId="LiveId" clId="{BF964FA0-E7A1-964C-9FCA-AECFA1934B91}" dt="2025-10-16T06:24:29.278" v="9868" actId="478"/>
          <ac:grpSpMkLst>
            <pc:docMk/>
            <pc:sldMk cId="0" sldId="2416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29.772" v="9869"/>
          <ac:grpSpMkLst>
            <pc:docMk/>
            <pc:sldMk cId="0" sldId="2416"/>
            <ac:grpSpMk id="6" creationId="{4B1C1DA8-E30F-F147-4B4E-84C33387D206}"/>
          </ac:grpSpMkLst>
        </pc:grpChg>
      </pc:sldChg>
      <pc:sldChg chg="addSp delSp modSp mod modAnim">
        <pc:chgData name="Hu Chuan-Peng" userId="b3f3f6a417be6905" providerId="LiveId" clId="{BF964FA0-E7A1-964C-9FCA-AECFA1934B91}" dt="2025-10-16T06:24:56.317" v="9888"/>
        <pc:sldMkLst>
          <pc:docMk/>
          <pc:sldMk cId="0" sldId="2418"/>
        </pc:sldMkLst>
        <pc:spChg chg="mod">
          <ac:chgData name="Hu Chuan-Peng" userId="b3f3f6a417be6905" providerId="LiveId" clId="{BF964FA0-E7A1-964C-9FCA-AECFA1934B91}" dt="2025-10-16T06:08:51.212" v="9155" actId="20577"/>
          <ac:spMkLst>
            <pc:docMk/>
            <pc:sldMk cId="0" sldId="2418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08:48.811" v="9154"/>
          <ac:spMkLst>
            <pc:docMk/>
            <pc:sldMk cId="0" sldId="2418"/>
            <ac:spMk id="3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6:09:34.039" v="9158"/>
          <ac:spMkLst>
            <pc:docMk/>
            <pc:sldMk cId="0" sldId="2418"/>
            <ac:spMk id="6" creationId="{14D088CE-8372-B9A0-68F7-D318359535D6}"/>
          </ac:spMkLst>
        </pc:spChg>
        <pc:spChg chg="mod">
          <ac:chgData name="Hu Chuan-Peng" userId="b3f3f6a417be6905" providerId="LiveId" clId="{BF964FA0-E7A1-964C-9FCA-AECFA1934B91}" dt="2025-10-16T06:09:25.607" v="9157" actId="14100"/>
          <ac:spMkLst>
            <pc:docMk/>
            <pc:sldMk cId="0" sldId="2418"/>
            <ac:spMk id="11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56.317" v="9888"/>
          <ac:spMkLst>
            <pc:docMk/>
            <pc:sldMk cId="0" sldId="2418"/>
            <ac:spMk id="20" creationId="{D77E8A17-0876-5862-4991-61B78CF2F7B8}"/>
          </ac:spMkLst>
        </pc:spChg>
        <pc:spChg chg="mod">
          <ac:chgData name="Hu Chuan-Peng" userId="b3f3f6a417be6905" providerId="LiveId" clId="{BF964FA0-E7A1-964C-9FCA-AECFA1934B91}" dt="2025-10-16T06:24:56.317" v="9888"/>
          <ac:spMkLst>
            <pc:docMk/>
            <pc:sldMk cId="0" sldId="2418"/>
            <ac:spMk id="21" creationId="{A909B7E3-40D0-F308-C288-576951EC50D1}"/>
          </ac:spMkLst>
        </pc:spChg>
        <pc:spChg chg="mod">
          <ac:chgData name="Hu Chuan-Peng" userId="b3f3f6a417be6905" providerId="LiveId" clId="{BF964FA0-E7A1-964C-9FCA-AECFA1934B91}" dt="2025-10-16T06:24:56.317" v="9888"/>
          <ac:spMkLst>
            <pc:docMk/>
            <pc:sldMk cId="0" sldId="2418"/>
            <ac:spMk id="22" creationId="{6947B61F-1ABC-AC0B-30C8-E59C70E452CF}"/>
          </ac:spMkLst>
        </pc:spChg>
        <pc:spChg chg="mod">
          <ac:chgData name="Hu Chuan-Peng" userId="b3f3f6a417be6905" providerId="LiveId" clId="{BF964FA0-E7A1-964C-9FCA-AECFA1934B91}" dt="2025-10-16T06:24:56.317" v="9888"/>
          <ac:spMkLst>
            <pc:docMk/>
            <pc:sldMk cId="0" sldId="2418"/>
            <ac:spMk id="23" creationId="{413FB374-257E-382F-B886-DFDF6E7F72CE}"/>
          </ac:spMkLst>
        </pc:spChg>
        <pc:grpChg chg="del">
          <ac:chgData name="Hu Chuan-Peng" userId="b3f3f6a417be6905" providerId="LiveId" clId="{BF964FA0-E7A1-964C-9FCA-AECFA1934B91}" dt="2025-10-16T06:24:55.887" v="9887" actId="478"/>
          <ac:grpSpMkLst>
            <pc:docMk/>
            <pc:sldMk cId="0" sldId="2418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56.317" v="9888"/>
          <ac:grpSpMkLst>
            <pc:docMk/>
            <pc:sldMk cId="0" sldId="2418"/>
            <ac:grpSpMk id="19" creationId="{30295944-3927-A5EA-D049-7CF1DEB83C9B}"/>
          </ac:grpSpMkLst>
        </pc:grpChg>
        <pc:cxnChg chg="add mod">
          <ac:chgData name="Hu Chuan-Peng" userId="b3f3f6a417be6905" providerId="LiveId" clId="{BF964FA0-E7A1-964C-9FCA-AECFA1934B91}" dt="2025-10-16T06:09:58.906" v="9181" actId="1076"/>
          <ac:cxnSpMkLst>
            <pc:docMk/>
            <pc:sldMk cId="0" sldId="2418"/>
            <ac:cxnSpMk id="12" creationId="{BDCD1D4A-83D4-5029-5407-217E431E00CA}"/>
          </ac:cxnSpMkLst>
        </pc:cxnChg>
        <pc:cxnChg chg="add mod">
          <ac:chgData name="Hu Chuan-Peng" userId="b3f3f6a417be6905" providerId="LiveId" clId="{BF964FA0-E7A1-964C-9FCA-AECFA1934B91}" dt="2025-10-16T06:10:02.056" v="9182" actId="14100"/>
          <ac:cxnSpMkLst>
            <pc:docMk/>
            <pc:sldMk cId="0" sldId="2418"/>
            <ac:cxnSpMk id="13" creationId="{70F55043-185D-2CD4-BA25-A59044B67968}"/>
          </ac:cxnSpMkLst>
        </pc:cxnChg>
        <pc:cxnChg chg="add mod">
          <ac:chgData name="Hu Chuan-Peng" userId="b3f3f6a417be6905" providerId="LiveId" clId="{BF964FA0-E7A1-964C-9FCA-AECFA1934B91}" dt="2025-10-16T06:10:06.002" v="9191" actId="1037"/>
          <ac:cxnSpMkLst>
            <pc:docMk/>
            <pc:sldMk cId="0" sldId="2418"/>
            <ac:cxnSpMk id="14" creationId="{7E4DBBAD-6E3D-0935-5A44-116C1193045E}"/>
          </ac:cxnSpMkLst>
        </pc:cxnChg>
      </pc:sldChg>
      <pc:sldChg chg="addSp delSp modSp mod">
        <pc:chgData name="Hu Chuan-Peng" userId="b3f3f6a417be6905" providerId="LiveId" clId="{BF964FA0-E7A1-964C-9FCA-AECFA1934B91}" dt="2025-10-16T06:24:59.157" v="9890"/>
        <pc:sldMkLst>
          <pc:docMk/>
          <pc:sldMk cId="0" sldId="2419"/>
        </pc:sldMkLst>
        <pc:spChg chg="mod">
          <ac:chgData name="Hu Chuan-Peng" userId="b3f3f6a417be6905" providerId="LiveId" clId="{BF964FA0-E7A1-964C-9FCA-AECFA1934B91}" dt="2025-10-16T06:16:54.586" v="9336" actId="20577"/>
          <ac:spMkLst>
            <pc:docMk/>
            <pc:sldMk cId="0" sldId="2419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10:22.534" v="9193"/>
          <ac:spMkLst>
            <pc:docMk/>
            <pc:sldMk cId="0" sldId="2419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10:32.507" v="9208" actId="14100"/>
          <ac:spMkLst>
            <pc:docMk/>
            <pc:sldMk cId="0" sldId="2419"/>
            <ac:spMk id="4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6:15:07.223" v="9219" actId="1076"/>
          <ac:spMkLst>
            <pc:docMk/>
            <pc:sldMk cId="0" sldId="2419"/>
            <ac:spMk id="8" creationId="{1EAEB6C3-7594-C98D-485B-BE8B78B4365C}"/>
          </ac:spMkLst>
        </pc:spChg>
        <pc:spChg chg="add mod">
          <ac:chgData name="Hu Chuan-Peng" userId="b3f3f6a417be6905" providerId="LiveId" clId="{BF964FA0-E7A1-964C-9FCA-AECFA1934B91}" dt="2025-10-16T06:15:11.453" v="9220" actId="1076"/>
          <ac:spMkLst>
            <pc:docMk/>
            <pc:sldMk cId="0" sldId="2419"/>
            <ac:spMk id="10" creationId="{03AE0FB2-621C-53A4-A506-7682989ABC87}"/>
          </ac:spMkLst>
        </pc:spChg>
        <pc:spChg chg="add del mod">
          <ac:chgData name="Hu Chuan-Peng" userId="b3f3f6a417be6905" providerId="LiveId" clId="{BF964FA0-E7A1-964C-9FCA-AECFA1934B91}" dt="2025-10-16T06:15:04.407" v="9218" actId="478"/>
          <ac:spMkLst>
            <pc:docMk/>
            <pc:sldMk cId="0" sldId="2419"/>
            <ac:spMk id="11" creationId="{100F797C-EE87-A64E-2388-CFE6B8A418E8}"/>
          </ac:spMkLst>
        </pc:spChg>
        <pc:spChg chg="del">
          <ac:chgData name="Hu Chuan-Peng" userId="b3f3f6a417be6905" providerId="LiveId" clId="{BF964FA0-E7A1-964C-9FCA-AECFA1934B91}" dt="2025-10-16T06:14:41.349" v="9211" actId="478"/>
          <ac:spMkLst>
            <pc:docMk/>
            <pc:sldMk cId="0" sldId="2419"/>
            <ac:spMk id="16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59.157" v="9890"/>
          <ac:spMkLst>
            <pc:docMk/>
            <pc:sldMk cId="0" sldId="2419"/>
            <ac:spMk id="18" creationId="{767DC61E-6F31-FBA3-8D21-890B9CA649DD}"/>
          </ac:spMkLst>
        </pc:spChg>
        <pc:spChg chg="mod">
          <ac:chgData name="Hu Chuan-Peng" userId="b3f3f6a417be6905" providerId="LiveId" clId="{BF964FA0-E7A1-964C-9FCA-AECFA1934B91}" dt="2025-10-16T06:24:59.157" v="9890"/>
          <ac:spMkLst>
            <pc:docMk/>
            <pc:sldMk cId="0" sldId="2419"/>
            <ac:spMk id="19" creationId="{C3C22B56-1568-7A9B-A866-16AF1CC83DD4}"/>
          </ac:spMkLst>
        </pc:spChg>
        <pc:spChg chg="del mod">
          <ac:chgData name="Hu Chuan-Peng" userId="b3f3f6a417be6905" providerId="LiveId" clId="{BF964FA0-E7A1-964C-9FCA-AECFA1934B91}" dt="2025-10-16T06:14:39.194" v="9210" actId="478"/>
          <ac:spMkLst>
            <pc:docMk/>
            <pc:sldMk cId="0" sldId="2419"/>
            <ac:spMk id="25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6:24:59.157" v="9890"/>
          <ac:spMkLst>
            <pc:docMk/>
            <pc:sldMk cId="0" sldId="2419"/>
            <ac:spMk id="26" creationId="{6AD9DD92-B3A7-040C-FD1B-5A6155E8D5B8}"/>
          </ac:spMkLst>
        </pc:spChg>
        <pc:spChg chg="mod">
          <ac:chgData name="Hu Chuan-Peng" userId="b3f3f6a417be6905" providerId="LiveId" clId="{BF964FA0-E7A1-964C-9FCA-AECFA1934B91}" dt="2025-10-16T06:24:59.157" v="9890"/>
          <ac:spMkLst>
            <pc:docMk/>
            <pc:sldMk cId="0" sldId="2419"/>
            <ac:spMk id="27" creationId="{E513740E-E6B0-7F54-F66D-243900464448}"/>
          </ac:spMkLst>
        </pc:spChg>
        <pc:grpChg chg="del">
          <ac:chgData name="Hu Chuan-Peng" userId="b3f3f6a417be6905" providerId="LiveId" clId="{BF964FA0-E7A1-964C-9FCA-AECFA1934B91}" dt="2025-10-16T06:24:58.724" v="9889" actId="478"/>
          <ac:grpSpMkLst>
            <pc:docMk/>
            <pc:sldMk cId="0" sldId="2419"/>
            <ac:grpSpMk id="13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59.157" v="9890"/>
          <ac:grpSpMkLst>
            <pc:docMk/>
            <pc:sldMk cId="0" sldId="2419"/>
            <ac:grpSpMk id="15" creationId="{AF906C42-7FF5-026E-7CC2-42B33D90CE41}"/>
          </ac:grpSpMkLst>
        </pc:grpChg>
      </pc:sldChg>
      <pc:sldChg chg="addSp delSp modSp mod">
        <pc:chgData name="Hu Chuan-Peng" userId="b3f3f6a417be6905" providerId="LiveId" clId="{BF964FA0-E7A1-964C-9FCA-AECFA1934B91}" dt="2025-10-16T06:24:42.208" v="9878"/>
        <pc:sldMkLst>
          <pc:docMk/>
          <pc:sldMk cId="0" sldId="2420"/>
        </pc:sldMkLst>
        <pc:spChg chg="mod">
          <ac:chgData name="Hu Chuan-Peng" userId="b3f3f6a417be6905" providerId="LiveId" clId="{BF964FA0-E7A1-964C-9FCA-AECFA1934B91}" dt="2025-10-16T05:55:06.504" v="8084" actId="20577"/>
          <ac:spMkLst>
            <pc:docMk/>
            <pc:sldMk cId="0" sldId="2420"/>
            <ac:spMk id="2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55:25.985" v="8090" actId="20577"/>
          <ac:spMkLst>
            <pc:docMk/>
            <pc:sldMk cId="0" sldId="2420"/>
            <ac:spMk id="3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52:58.611" v="7996" actId="478"/>
          <ac:spMkLst>
            <pc:docMk/>
            <pc:sldMk cId="0" sldId="2420"/>
            <ac:spMk id="4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5:52:59.525" v="7997"/>
          <ac:spMkLst>
            <pc:docMk/>
            <pc:sldMk cId="0" sldId="2420"/>
            <ac:spMk id="6" creationId="{683A2D95-2474-82D5-6AB2-05EC8E2C28D9}"/>
          </ac:spMkLst>
        </pc:spChg>
        <pc:spChg chg="add mod">
          <ac:chgData name="Hu Chuan-Peng" userId="b3f3f6a417be6905" providerId="LiveId" clId="{BF964FA0-E7A1-964C-9FCA-AECFA1934B91}" dt="2025-10-16T05:53:35.503" v="8072"/>
          <ac:spMkLst>
            <pc:docMk/>
            <pc:sldMk cId="0" sldId="2420"/>
            <ac:spMk id="8" creationId="{F779F9D2-8D6B-9061-BB03-E3061973BAF6}"/>
          </ac:spMkLst>
        </pc:spChg>
        <pc:spChg chg="add mod">
          <ac:chgData name="Hu Chuan-Peng" userId="b3f3f6a417be6905" providerId="LiveId" clId="{BF964FA0-E7A1-964C-9FCA-AECFA1934B91}" dt="2025-10-16T05:54:50.779" v="8081" actId="1076"/>
          <ac:spMkLst>
            <pc:docMk/>
            <pc:sldMk cId="0" sldId="2420"/>
            <ac:spMk id="10" creationId="{0333898A-B2CF-AE83-019B-987AF5AB1F23}"/>
          </ac:spMkLst>
        </pc:spChg>
        <pc:spChg chg="mod">
          <ac:chgData name="Hu Chuan-Peng" userId="b3f3f6a417be6905" providerId="LiveId" clId="{BF964FA0-E7A1-964C-9FCA-AECFA1934B91}" dt="2025-10-16T05:53:27.039" v="8071" actId="1038"/>
          <ac:spMkLst>
            <pc:docMk/>
            <pc:sldMk cId="0" sldId="2420"/>
            <ac:spMk id="12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53:11.882" v="8022" actId="478"/>
          <ac:spMkLst>
            <pc:docMk/>
            <pc:sldMk cId="0" sldId="2420"/>
            <ac:spMk id="13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5:54:55.434" v="8083" actId="1076"/>
          <ac:spMkLst>
            <pc:docMk/>
            <pc:sldMk cId="0" sldId="2420"/>
            <ac:spMk id="20" creationId="{A4C7929C-CDA4-E5DB-DBFE-AF1756F47C1A}"/>
          </ac:spMkLst>
        </pc:spChg>
        <pc:spChg chg="mod">
          <ac:chgData name="Hu Chuan-Peng" userId="b3f3f6a417be6905" providerId="LiveId" clId="{BF964FA0-E7A1-964C-9FCA-AECFA1934B91}" dt="2025-10-16T06:24:42.208" v="9878"/>
          <ac:spMkLst>
            <pc:docMk/>
            <pc:sldMk cId="0" sldId="2420"/>
            <ac:spMk id="22" creationId="{0D54C047-4708-BF39-70FF-66A925B51A0C}"/>
          </ac:spMkLst>
        </pc:spChg>
        <pc:spChg chg="mod">
          <ac:chgData name="Hu Chuan-Peng" userId="b3f3f6a417be6905" providerId="LiveId" clId="{BF964FA0-E7A1-964C-9FCA-AECFA1934B91}" dt="2025-10-16T06:24:42.208" v="9878"/>
          <ac:spMkLst>
            <pc:docMk/>
            <pc:sldMk cId="0" sldId="2420"/>
            <ac:spMk id="23" creationId="{0DCA2726-3E14-11FC-7881-24D48C2D1206}"/>
          </ac:spMkLst>
        </pc:spChg>
        <pc:spChg chg="mod">
          <ac:chgData name="Hu Chuan-Peng" userId="b3f3f6a417be6905" providerId="LiveId" clId="{BF964FA0-E7A1-964C-9FCA-AECFA1934B91}" dt="2025-10-16T06:24:42.208" v="9878"/>
          <ac:spMkLst>
            <pc:docMk/>
            <pc:sldMk cId="0" sldId="2420"/>
            <ac:spMk id="24" creationId="{4CD865D0-BBD3-241E-8932-3A55D2B3B476}"/>
          </ac:spMkLst>
        </pc:spChg>
        <pc:spChg chg="mod">
          <ac:chgData name="Hu Chuan-Peng" userId="b3f3f6a417be6905" providerId="LiveId" clId="{BF964FA0-E7A1-964C-9FCA-AECFA1934B91}" dt="2025-10-16T06:24:42.208" v="9878"/>
          <ac:spMkLst>
            <pc:docMk/>
            <pc:sldMk cId="0" sldId="2420"/>
            <ac:spMk id="25" creationId="{748ED711-9549-7B61-0BDE-E56D93800C2B}"/>
          </ac:spMkLst>
        </pc:spChg>
        <pc:grpChg chg="del">
          <ac:chgData name="Hu Chuan-Peng" userId="b3f3f6a417be6905" providerId="LiveId" clId="{BF964FA0-E7A1-964C-9FCA-AECFA1934B91}" dt="2025-10-16T06:24:41.774" v="9877" actId="478"/>
          <ac:grpSpMkLst>
            <pc:docMk/>
            <pc:sldMk cId="0" sldId="2420"/>
            <ac:grpSpMk id="5" creationId="{00000000-0000-0000-0000-000000000000}"/>
          </ac:grpSpMkLst>
        </pc:grpChg>
        <pc:grpChg chg="mod">
          <ac:chgData name="Hu Chuan-Peng" userId="b3f3f6a417be6905" providerId="LiveId" clId="{BF964FA0-E7A1-964C-9FCA-AECFA1934B91}" dt="2025-10-16T05:53:06.234" v="8021" actId="1037"/>
          <ac:grpSpMkLst>
            <pc:docMk/>
            <pc:sldMk cId="0" sldId="2420"/>
            <ac:grpSpMk id="9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42.208" v="9878"/>
          <ac:grpSpMkLst>
            <pc:docMk/>
            <pc:sldMk cId="0" sldId="2420"/>
            <ac:grpSpMk id="21" creationId="{4A027E9A-BAD0-5B34-799F-A0A3E8D3AFA1}"/>
          </ac:grpSpMkLst>
        </pc:grpChg>
        <pc:picChg chg="mod">
          <ac:chgData name="Hu Chuan-Peng" userId="b3f3f6a417be6905" providerId="LiveId" clId="{BF964FA0-E7A1-964C-9FCA-AECFA1934B91}" dt="2025-10-16T05:53:21.778" v="8056" actId="1037"/>
          <ac:picMkLst>
            <pc:docMk/>
            <pc:sldMk cId="0" sldId="2420"/>
            <ac:picMk id="19" creationId="{00000000-0000-0000-0000-000000000000}"/>
          </ac:picMkLst>
        </pc:picChg>
      </pc:sldChg>
      <pc:sldChg chg="modSp mod">
        <pc:chgData name="Hu Chuan-Peng" userId="b3f3f6a417be6905" providerId="LiveId" clId="{BF964FA0-E7A1-964C-9FCA-AECFA1934B91}" dt="2025-10-13T10:02:34.764" v="688" actId="2711"/>
        <pc:sldMkLst>
          <pc:docMk/>
          <pc:sldMk cId="130995823" sldId="2421"/>
        </pc:sldMkLst>
        <pc:spChg chg="mod">
          <ac:chgData name="Hu Chuan-Peng" userId="b3f3f6a417be6905" providerId="LiveId" clId="{BF964FA0-E7A1-964C-9FCA-AECFA1934B91}" dt="2025-10-13T10:02:34.764" v="688" actId="2711"/>
          <ac:spMkLst>
            <pc:docMk/>
            <pc:sldMk cId="130995823" sldId="2421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1:18.969" v="687" actId="20577"/>
          <ac:spMkLst>
            <pc:docMk/>
            <pc:sldMk cId="130995823" sldId="2421"/>
            <ac:spMk id="6" creationId="{9E868B6F-D710-E448-D062-315B2AC40003}"/>
          </ac:spMkLst>
        </pc:spChg>
      </pc:sldChg>
      <pc:sldChg chg="modSp mod">
        <pc:chgData name="Hu Chuan-Peng" userId="b3f3f6a417be6905" providerId="LiveId" clId="{BF964FA0-E7A1-964C-9FCA-AECFA1934B91}" dt="2025-10-13T10:04:15.762" v="861" actId="6549"/>
        <pc:sldMkLst>
          <pc:docMk/>
          <pc:sldMk cId="1495635868" sldId="2422"/>
        </pc:sldMkLst>
        <pc:spChg chg="mod">
          <ac:chgData name="Hu Chuan-Peng" userId="b3f3f6a417be6905" providerId="LiveId" clId="{BF964FA0-E7A1-964C-9FCA-AECFA1934B91}" dt="2025-10-13T10:02:45.036" v="689"/>
          <ac:spMkLst>
            <pc:docMk/>
            <pc:sldMk cId="1495635868" sldId="2422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4:15.762" v="861" actId="6549"/>
          <ac:spMkLst>
            <pc:docMk/>
            <pc:sldMk cId="1495635868" sldId="2422"/>
            <ac:spMk id="6" creationId="{9E868B6F-D710-E448-D062-315B2AC40003}"/>
          </ac:spMkLst>
        </pc:spChg>
      </pc:sldChg>
      <pc:sldChg chg="addSp delSp modSp mod">
        <pc:chgData name="Hu Chuan-Peng" userId="b3f3f6a417be6905" providerId="LiveId" clId="{BF964FA0-E7A1-964C-9FCA-AECFA1934B91}" dt="2025-10-13T10:05:48.777" v="884" actId="1035"/>
        <pc:sldMkLst>
          <pc:docMk/>
          <pc:sldMk cId="4002406430" sldId="2423"/>
        </pc:sldMkLst>
        <pc:spChg chg="mod">
          <ac:chgData name="Hu Chuan-Peng" userId="b3f3f6a417be6905" providerId="LiveId" clId="{BF964FA0-E7A1-964C-9FCA-AECFA1934B91}" dt="2025-10-13T10:04:30.913" v="879" actId="2711"/>
          <ac:spMkLst>
            <pc:docMk/>
            <pc:sldMk cId="4002406430" sldId="2423"/>
            <ac:spMk id="5" creationId="{26A42F40-5633-1433-3F20-6A65C1E741C1}"/>
          </ac:spMkLst>
        </pc:spChg>
        <pc:picChg chg="del">
          <ac:chgData name="Hu Chuan-Peng" userId="b3f3f6a417be6905" providerId="LiveId" clId="{BF964FA0-E7A1-964C-9FCA-AECFA1934B91}" dt="2025-10-13T10:04:39.862" v="880" actId="478"/>
          <ac:picMkLst>
            <pc:docMk/>
            <pc:sldMk cId="4002406430" sldId="2423"/>
            <ac:picMk id="2" creationId="{0A7BB069-C895-B31C-F029-78071C315BD9}"/>
          </ac:picMkLst>
        </pc:picChg>
        <pc:picChg chg="add mod modCrop">
          <ac:chgData name="Hu Chuan-Peng" userId="b3f3f6a417be6905" providerId="LiveId" clId="{BF964FA0-E7A1-964C-9FCA-AECFA1934B91}" dt="2025-10-13T10:05:48.777" v="884" actId="1035"/>
          <ac:picMkLst>
            <pc:docMk/>
            <pc:sldMk cId="4002406430" sldId="2423"/>
            <ac:picMk id="6" creationId="{0C429EC1-3718-AA22-D780-439868A58A85}"/>
          </ac:picMkLst>
        </pc:picChg>
      </pc:sldChg>
      <pc:sldChg chg="modSp mod">
        <pc:chgData name="Hu Chuan-Peng" userId="b3f3f6a417be6905" providerId="LiveId" clId="{BF964FA0-E7A1-964C-9FCA-AECFA1934B91}" dt="2025-10-13T10:06:05.659" v="886" actId="20577"/>
        <pc:sldMkLst>
          <pc:docMk/>
          <pc:sldMk cId="3980027969" sldId="2424"/>
        </pc:sldMkLst>
        <pc:spChg chg="mod">
          <ac:chgData name="Hu Chuan-Peng" userId="b3f3f6a417be6905" providerId="LiveId" clId="{BF964FA0-E7A1-964C-9FCA-AECFA1934B91}" dt="2025-10-13T10:06:05.659" v="886" actId="20577"/>
          <ac:spMkLst>
            <pc:docMk/>
            <pc:sldMk cId="3980027969" sldId="2424"/>
            <ac:spMk id="14" creationId="{8471DE53-A7CB-877B-878C-683D1878AA87}"/>
          </ac:spMkLst>
        </pc:spChg>
      </pc:sldChg>
      <pc:sldChg chg="modSp mod">
        <pc:chgData name="Hu Chuan-Peng" userId="b3f3f6a417be6905" providerId="LiveId" clId="{BF964FA0-E7A1-964C-9FCA-AECFA1934B91}" dt="2025-10-13T10:08:34.096" v="1010" actId="20577"/>
        <pc:sldMkLst>
          <pc:docMk/>
          <pc:sldMk cId="3254695959" sldId="2425"/>
        </pc:sldMkLst>
        <pc:spChg chg="mod">
          <ac:chgData name="Hu Chuan-Peng" userId="b3f3f6a417be6905" providerId="LiveId" clId="{BF964FA0-E7A1-964C-9FCA-AECFA1934B91}" dt="2025-10-13T10:06:26.262" v="901" actId="20577"/>
          <ac:spMkLst>
            <pc:docMk/>
            <pc:sldMk cId="3254695959" sldId="2425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7:22.218" v="964" actId="2711"/>
          <ac:spMkLst>
            <pc:docMk/>
            <pc:sldMk cId="3254695959" sldId="2425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6:40.037" v="915" actId="2711"/>
          <ac:spMkLst>
            <pc:docMk/>
            <pc:sldMk cId="3254695959" sldId="2425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7:56.278" v="978" actId="313"/>
          <ac:spMkLst>
            <pc:docMk/>
            <pc:sldMk cId="3254695959" sldId="2425"/>
            <ac:spMk id="49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8:20.976" v="992" actId="20577"/>
          <ac:spMkLst>
            <pc:docMk/>
            <pc:sldMk cId="3254695959" sldId="2425"/>
            <ac:spMk id="50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8:34.096" v="1010" actId="20577"/>
          <ac:spMkLst>
            <pc:docMk/>
            <pc:sldMk cId="3254695959" sldId="2425"/>
            <ac:spMk id="51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8:27.691" v="999" actId="20577"/>
          <ac:spMkLst>
            <pc:docMk/>
            <pc:sldMk cId="3254695959" sldId="2425"/>
            <ac:spMk id="52" creationId="{00000000-0000-0000-0000-000000000000}"/>
          </ac:spMkLst>
        </pc:spChg>
      </pc:sldChg>
      <pc:sldChg chg="addSp delSp modSp mod">
        <pc:chgData name="Hu Chuan-Peng" userId="b3f3f6a417be6905" providerId="LiveId" clId="{BF964FA0-E7A1-964C-9FCA-AECFA1934B91}" dt="2025-10-14T14:35:45.696" v="1072" actId="14100"/>
        <pc:sldMkLst>
          <pc:docMk/>
          <pc:sldMk cId="2319106426" sldId="2426"/>
        </pc:sldMkLst>
        <pc:spChg chg="mod">
          <ac:chgData name="Hu Chuan-Peng" userId="b3f3f6a417be6905" providerId="LiveId" clId="{BF964FA0-E7A1-964C-9FCA-AECFA1934B91}" dt="2025-10-14T14:35:21.553" v="1048" actId="6549"/>
          <ac:spMkLst>
            <pc:docMk/>
            <pc:sldMk cId="2319106426" sldId="2426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8:49.191" v="1012"/>
          <ac:spMkLst>
            <pc:docMk/>
            <pc:sldMk cId="2319106426" sldId="2426"/>
            <ac:spMk id="5" creationId="{F2DC95CC-B85A-9983-B284-F2300880430B}"/>
          </ac:spMkLst>
        </pc:spChg>
        <pc:spChg chg="mod">
          <ac:chgData name="Hu Chuan-Peng" userId="b3f3f6a417be6905" providerId="LiveId" clId="{BF964FA0-E7A1-964C-9FCA-AECFA1934B91}" dt="2025-10-13T10:08:49.191" v="1012"/>
          <ac:spMkLst>
            <pc:docMk/>
            <pc:sldMk cId="2319106426" sldId="2426"/>
            <ac:spMk id="6" creationId="{225A8C39-110E-753E-0A96-BB392FFBAE0A}"/>
          </ac:spMkLst>
        </pc:spChg>
        <pc:spChg chg="mod">
          <ac:chgData name="Hu Chuan-Peng" userId="b3f3f6a417be6905" providerId="LiveId" clId="{BF964FA0-E7A1-964C-9FCA-AECFA1934B91}" dt="2025-10-14T14:35:45.696" v="1072" actId="14100"/>
          <ac:spMkLst>
            <pc:docMk/>
            <pc:sldMk cId="2319106426" sldId="2426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8:49.191" v="1012"/>
          <ac:spMkLst>
            <pc:docMk/>
            <pc:sldMk cId="2319106426" sldId="2426"/>
            <ac:spMk id="9" creationId="{794FAE8D-134A-9EB6-6A5B-F2763D6A80FD}"/>
          </ac:spMkLst>
        </pc:spChg>
        <pc:spChg chg="mod">
          <ac:chgData name="Hu Chuan-Peng" userId="b3f3f6a417be6905" providerId="LiveId" clId="{BF964FA0-E7A1-964C-9FCA-AECFA1934B91}" dt="2025-10-13T10:08:49.191" v="1012"/>
          <ac:spMkLst>
            <pc:docMk/>
            <pc:sldMk cId="2319106426" sldId="2426"/>
            <ac:spMk id="10" creationId="{55B64F8A-CBCD-DB9B-CA47-6415E58E7F21}"/>
          </ac:spMkLst>
        </pc:spChg>
        <pc:grpChg chg="add mod">
          <ac:chgData name="Hu Chuan-Peng" userId="b3f3f6a417be6905" providerId="LiveId" clId="{BF964FA0-E7A1-964C-9FCA-AECFA1934B91}" dt="2025-10-13T10:08:49.191" v="1012"/>
          <ac:grpSpMkLst>
            <pc:docMk/>
            <pc:sldMk cId="2319106426" sldId="2426"/>
            <ac:grpSpMk id="4" creationId="{95FCCFAF-050C-36E2-B229-9BF767C70695}"/>
          </ac:grpSpMkLst>
        </pc:grpChg>
        <pc:grpChg chg="del">
          <ac:chgData name="Hu Chuan-Peng" userId="b3f3f6a417be6905" providerId="LiveId" clId="{BF964FA0-E7A1-964C-9FCA-AECFA1934B91}" dt="2025-10-13T10:08:47.957" v="1011" actId="478"/>
          <ac:grpSpMkLst>
            <pc:docMk/>
            <pc:sldMk cId="2319106426" sldId="2426"/>
            <ac:grpSpMk id="48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4T14:42:50.195" v="1139" actId="20577"/>
        <pc:sldMkLst>
          <pc:docMk/>
          <pc:sldMk cId="2266928638" sldId="2427"/>
        </pc:sldMkLst>
        <pc:spChg chg="mod">
          <ac:chgData name="Hu Chuan-Peng" userId="b3f3f6a417be6905" providerId="LiveId" clId="{BF964FA0-E7A1-964C-9FCA-AECFA1934B91}" dt="2025-10-14T14:35:25.928" v="1049"/>
          <ac:spMkLst>
            <pc:docMk/>
            <pc:sldMk cId="2266928638" sldId="2427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4:42:50.195" v="1139" actId="20577"/>
          <ac:spMkLst>
            <pc:docMk/>
            <pc:sldMk cId="2266928638" sldId="2427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4:42:24.498" v="1087" actId="14100"/>
          <ac:spMkLst>
            <pc:docMk/>
            <pc:sldMk cId="2266928638" sldId="2427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10.400" v="1014"/>
          <ac:spMkLst>
            <pc:docMk/>
            <pc:sldMk cId="2266928638" sldId="2427"/>
            <ac:spMk id="11" creationId="{149C83F7-8AF7-9A5E-D549-092165A02911}"/>
          </ac:spMkLst>
        </pc:spChg>
        <pc:spChg chg="mod">
          <ac:chgData name="Hu Chuan-Peng" userId="b3f3f6a417be6905" providerId="LiveId" clId="{BF964FA0-E7A1-964C-9FCA-AECFA1934B91}" dt="2025-10-13T10:09:10.400" v="1014"/>
          <ac:spMkLst>
            <pc:docMk/>
            <pc:sldMk cId="2266928638" sldId="2427"/>
            <ac:spMk id="12" creationId="{48BCAC49-6A4F-E303-4425-D979CD697744}"/>
          </ac:spMkLst>
        </pc:spChg>
        <pc:spChg chg="mod">
          <ac:chgData name="Hu Chuan-Peng" userId="b3f3f6a417be6905" providerId="LiveId" clId="{BF964FA0-E7A1-964C-9FCA-AECFA1934B91}" dt="2025-10-13T10:09:10.400" v="1014"/>
          <ac:spMkLst>
            <pc:docMk/>
            <pc:sldMk cId="2266928638" sldId="2427"/>
            <ac:spMk id="13" creationId="{92BFA8A5-B229-7CEE-1364-FD0B3A3A792A}"/>
          </ac:spMkLst>
        </pc:spChg>
        <pc:spChg chg="mod">
          <ac:chgData name="Hu Chuan-Peng" userId="b3f3f6a417be6905" providerId="LiveId" clId="{BF964FA0-E7A1-964C-9FCA-AECFA1934B91}" dt="2025-10-13T10:09:10.400" v="1014"/>
          <ac:spMkLst>
            <pc:docMk/>
            <pc:sldMk cId="2266928638" sldId="2427"/>
            <ac:spMk id="14" creationId="{07C91897-2813-1573-FC80-1B160F8EE138}"/>
          </ac:spMkLst>
        </pc:spChg>
        <pc:grpChg chg="add mod">
          <ac:chgData name="Hu Chuan-Peng" userId="b3f3f6a417be6905" providerId="LiveId" clId="{BF964FA0-E7A1-964C-9FCA-AECFA1934B91}" dt="2025-10-13T10:09:10.400" v="1014"/>
          <ac:grpSpMkLst>
            <pc:docMk/>
            <pc:sldMk cId="2266928638" sldId="2427"/>
            <ac:grpSpMk id="9" creationId="{1E1FEB08-51D2-8F5C-39AC-8FF252303ED8}"/>
          </ac:grpSpMkLst>
        </pc:grpChg>
        <pc:grpChg chg="del">
          <ac:chgData name="Hu Chuan-Peng" userId="b3f3f6a417be6905" providerId="LiveId" clId="{BF964FA0-E7A1-964C-9FCA-AECFA1934B91}" dt="2025-10-13T10:09:09.494" v="1013" actId="478"/>
          <ac:grpSpMkLst>
            <pc:docMk/>
            <pc:sldMk cId="2266928638" sldId="2427"/>
            <ac:grpSpMk id="48" creationId="{00000000-0000-0000-0000-000000000000}"/>
          </ac:grpSpMkLst>
        </pc:grpChg>
      </pc:sldChg>
      <pc:sldChg chg="addSp delSp modSp mod modAnim">
        <pc:chgData name="Hu Chuan-Peng" userId="b3f3f6a417be6905" providerId="LiveId" clId="{BF964FA0-E7A1-964C-9FCA-AECFA1934B91}" dt="2025-10-14T14:50:46.964" v="1442"/>
        <pc:sldMkLst>
          <pc:docMk/>
          <pc:sldMk cId="3567081175" sldId="2428"/>
        </pc:sldMkLst>
        <pc:spChg chg="mod">
          <ac:chgData name="Hu Chuan-Peng" userId="b3f3f6a417be6905" providerId="LiveId" clId="{BF964FA0-E7A1-964C-9FCA-AECFA1934B91}" dt="2025-10-14T14:35:53.085" v="1073"/>
          <ac:spMkLst>
            <pc:docMk/>
            <pc:sldMk cId="3567081175" sldId="242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4:43:24.254" v="1157" actId="20577"/>
          <ac:spMkLst>
            <pc:docMk/>
            <pc:sldMk cId="3567081175" sldId="2428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4:46:54.357" v="1177" actId="20577"/>
          <ac:spMkLst>
            <pc:docMk/>
            <pc:sldMk cId="3567081175" sldId="2428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18.389" v="1016"/>
          <ac:spMkLst>
            <pc:docMk/>
            <pc:sldMk cId="3567081175" sldId="2428"/>
            <ac:spMk id="9" creationId="{40711728-1580-39D6-8B80-80174ABB545A}"/>
          </ac:spMkLst>
        </pc:spChg>
        <pc:spChg chg="mod">
          <ac:chgData name="Hu Chuan-Peng" userId="b3f3f6a417be6905" providerId="LiveId" clId="{BF964FA0-E7A1-964C-9FCA-AECFA1934B91}" dt="2025-10-13T10:09:18.389" v="1016"/>
          <ac:spMkLst>
            <pc:docMk/>
            <pc:sldMk cId="3567081175" sldId="2428"/>
            <ac:spMk id="10" creationId="{F1DDF1A8-B801-617D-B30D-F46103255B4E}"/>
          </ac:spMkLst>
        </pc:spChg>
        <pc:spChg chg="mod">
          <ac:chgData name="Hu Chuan-Peng" userId="b3f3f6a417be6905" providerId="LiveId" clId="{BF964FA0-E7A1-964C-9FCA-AECFA1934B91}" dt="2025-10-13T10:09:18.389" v="1016"/>
          <ac:spMkLst>
            <pc:docMk/>
            <pc:sldMk cId="3567081175" sldId="2428"/>
            <ac:spMk id="12" creationId="{F1369F33-A7FF-E89C-DD6F-4F45A6CE2456}"/>
          </ac:spMkLst>
        </pc:spChg>
        <pc:spChg chg="mod">
          <ac:chgData name="Hu Chuan-Peng" userId="b3f3f6a417be6905" providerId="LiveId" clId="{BF964FA0-E7A1-964C-9FCA-AECFA1934B91}" dt="2025-10-13T10:09:18.389" v="1016"/>
          <ac:spMkLst>
            <pc:docMk/>
            <pc:sldMk cId="3567081175" sldId="2428"/>
            <ac:spMk id="14" creationId="{C18AAD64-58FF-F34B-1650-4681DC7B959D}"/>
          </ac:spMkLst>
        </pc:spChg>
        <pc:spChg chg="add mod">
          <ac:chgData name="Hu Chuan-Peng" userId="b3f3f6a417be6905" providerId="LiveId" clId="{BF964FA0-E7A1-964C-9FCA-AECFA1934B91}" dt="2025-10-14T14:49:16.954" v="1354" actId="1076"/>
          <ac:spMkLst>
            <pc:docMk/>
            <pc:sldMk cId="3567081175" sldId="2428"/>
            <ac:spMk id="15" creationId="{57B82CD5-C671-17CD-4A8A-037F21A141D3}"/>
          </ac:spMkLst>
        </pc:spChg>
        <pc:grpChg chg="add mod">
          <ac:chgData name="Hu Chuan-Peng" userId="b3f3f6a417be6905" providerId="LiveId" clId="{BF964FA0-E7A1-964C-9FCA-AECFA1934B91}" dt="2025-10-13T10:09:18.389" v="1016"/>
          <ac:grpSpMkLst>
            <pc:docMk/>
            <pc:sldMk cId="3567081175" sldId="2428"/>
            <ac:grpSpMk id="6" creationId="{699744D2-D69C-B3E7-7640-772BEB13BE88}"/>
          </ac:grpSpMkLst>
        </pc:grpChg>
        <pc:grpChg chg="del">
          <ac:chgData name="Hu Chuan-Peng" userId="b3f3f6a417be6905" providerId="LiveId" clId="{BF964FA0-E7A1-964C-9FCA-AECFA1934B91}" dt="2025-10-13T10:09:17.840" v="1015" actId="478"/>
          <ac:grpSpMkLst>
            <pc:docMk/>
            <pc:sldMk cId="3567081175" sldId="2428"/>
            <ac:grpSpMk id="48" creationId="{00000000-0000-0000-0000-000000000000}"/>
          </ac:grpSpMkLst>
        </pc:grpChg>
        <pc:picChg chg="mod">
          <ac:chgData name="Hu Chuan-Peng" userId="b3f3f6a417be6905" providerId="LiveId" clId="{BF964FA0-E7A1-964C-9FCA-AECFA1934B91}" dt="2025-10-14T14:48:06.085" v="1290" actId="1076"/>
          <ac:picMkLst>
            <pc:docMk/>
            <pc:sldMk cId="3567081175" sldId="2428"/>
            <ac:picMk id="11" creationId="{47B0FC47-A81A-7BEB-DEC2-A824C11BB4C4}"/>
          </ac:picMkLst>
        </pc:picChg>
      </pc:sldChg>
      <pc:sldChg chg="addSp delSp modSp mod modShow">
        <pc:chgData name="Hu Chuan-Peng" userId="b3f3f6a417be6905" providerId="LiveId" clId="{BF964FA0-E7A1-964C-9FCA-AECFA1934B91}" dt="2025-10-14T14:52:33.122" v="1454" actId="729"/>
        <pc:sldMkLst>
          <pc:docMk/>
          <pc:sldMk cId="4114893958" sldId="2429"/>
        </pc:sldMkLst>
        <pc:spChg chg="mod">
          <ac:chgData name="Hu Chuan-Peng" userId="b3f3f6a417be6905" providerId="LiveId" clId="{BF964FA0-E7A1-964C-9FCA-AECFA1934B91}" dt="2025-10-14T14:36:00.499" v="1074"/>
          <ac:spMkLst>
            <pc:docMk/>
            <pc:sldMk cId="4114893958" sldId="2429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26.404" v="1018"/>
          <ac:spMkLst>
            <pc:docMk/>
            <pc:sldMk cId="4114893958" sldId="2429"/>
            <ac:spMk id="10" creationId="{1905F825-B261-3325-38FF-323808C781A7}"/>
          </ac:spMkLst>
        </pc:spChg>
        <pc:spChg chg="mod">
          <ac:chgData name="Hu Chuan-Peng" userId="b3f3f6a417be6905" providerId="LiveId" clId="{BF964FA0-E7A1-964C-9FCA-AECFA1934B91}" dt="2025-10-13T10:09:26.404" v="1018"/>
          <ac:spMkLst>
            <pc:docMk/>
            <pc:sldMk cId="4114893958" sldId="2429"/>
            <ac:spMk id="11" creationId="{CD03CDDA-02A5-A4EA-62F0-2EA611B2C257}"/>
          </ac:spMkLst>
        </pc:spChg>
        <pc:spChg chg="mod">
          <ac:chgData name="Hu Chuan-Peng" userId="b3f3f6a417be6905" providerId="LiveId" clId="{BF964FA0-E7A1-964C-9FCA-AECFA1934B91}" dt="2025-10-13T10:09:26.404" v="1018"/>
          <ac:spMkLst>
            <pc:docMk/>
            <pc:sldMk cId="4114893958" sldId="2429"/>
            <ac:spMk id="12" creationId="{EDA6E1C7-CCE8-291A-E855-830E1C0EA679}"/>
          </ac:spMkLst>
        </pc:spChg>
        <pc:spChg chg="mod">
          <ac:chgData name="Hu Chuan-Peng" userId="b3f3f6a417be6905" providerId="LiveId" clId="{BF964FA0-E7A1-964C-9FCA-AECFA1934B91}" dt="2025-10-13T10:09:26.404" v="1018"/>
          <ac:spMkLst>
            <pc:docMk/>
            <pc:sldMk cId="4114893958" sldId="2429"/>
            <ac:spMk id="13" creationId="{404DE8E1-9BD6-7B38-34E1-FD7C99B9AC50}"/>
          </ac:spMkLst>
        </pc:spChg>
        <pc:grpChg chg="add mod">
          <ac:chgData name="Hu Chuan-Peng" userId="b3f3f6a417be6905" providerId="LiveId" clId="{BF964FA0-E7A1-964C-9FCA-AECFA1934B91}" dt="2025-10-13T10:09:26.404" v="1018"/>
          <ac:grpSpMkLst>
            <pc:docMk/>
            <pc:sldMk cId="4114893958" sldId="2429"/>
            <ac:grpSpMk id="5" creationId="{B6EB69AA-202C-4F19-7410-EBDEC0F25B2B}"/>
          </ac:grpSpMkLst>
        </pc:grpChg>
        <pc:grpChg chg="del">
          <ac:chgData name="Hu Chuan-Peng" userId="b3f3f6a417be6905" providerId="LiveId" clId="{BF964FA0-E7A1-964C-9FCA-AECFA1934B91}" dt="2025-10-13T10:09:25.300" v="1017" actId="478"/>
          <ac:grpSpMkLst>
            <pc:docMk/>
            <pc:sldMk cId="4114893958" sldId="2429"/>
            <ac:grpSpMk id="48" creationId="{00000000-0000-0000-0000-000000000000}"/>
          </ac:grpSpMkLst>
        </pc:grpChg>
      </pc:sldChg>
      <pc:sldChg chg="addSp delSp modSp mod modShow">
        <pc:chgData name="Hu Chuan-Peng" userId="b3f3f6a417be6905" providerId="LiveId" clId="{BF964FA0-E7A1-964C-9FCA-AECFA1934B91}" dt="2025-10-14T14:52:33.122" v="1454" actId="729"/>
        <pc:sldMkLst>
          <pc:docMk/>
          <pc:sldMk cId="619963590" sldId="2430"/>
        </pc:sldMkLst>
        <pc:spChg chg="mod">
          <ac:chgData name="Hu Chuan-Peng" userId="b3f3f6a417be6905" providerId="LiveId" clId="{BF964FA0-E7A1-964C-9FCA-AECFA1934B91}" dt="2025-10-14T14:36:06.207" v="1075"/>
          <ac:spMkLst>
            <pc:docMk/>
            <pc:sldMk cId="619963590" sldId="2430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31.049" v="1020"/>
          <ac:spMkLst>
            <pc:docMk/>
            <pc:sldMk cId="619963590" sldId="2430"/>
            <ac:spMk id="9" creationId="{E3858630-CE7D-CD7F-695C-FA101F9A1488}"/>
          </ac:spMkLst>
        </pc:spChg>
        <pc:spChg chg="mod">
          <ac:chgData name="Hu Chuan-Peng" userId="b3f3f6a417be6905" providerId="LiveId" clId="{BF964FA0-E7A1-964C-9FCA-AECFA1934B91}" dt="2025-10-13T10:09:31.049" v="1020"/>
          <ac:spMkLst>
            <pc:docMk/>
            <pc:sldMk cId="619963590" sldId="2430"/>
            <ac:spMk id="12" creationId="{3D740733-D7BE-46B8-04AF-BC831798D47C}"/>
          </ac:spMkLst>
        </pc:spChg>
        <pc:spChg chg="mod">
          <ac:chgData name="Hu Chuan-Peng" userId="b3f3f6a417be6905" providerId="LiveId" clId="{BF964FA0-E7A1-964C-9FCA-AECFA1934B91}" dt="2025-10-13T10:09:31.049" v="1020"/>
          <ac:spMkLst>
            <pc:docMk/>
            <pc:sldMk cId="619963590" sldId="2430"/>
            <ac:spMk id="13" creationId="{CB784749-73D7-7015-CA36-C68BBCDE04A0}"/>
          </ac:spMkLst>
        </pc:spChg>
        <pc:spChg chg="mod">
          <ac:chgData name="Hu Chuan-Peng" userId="b3f3f6a417be6905" providerId="LiveId" clId="{BF964FA0-E7A1-964C-9FCA-AECFA1934B91}" dt="2025-10-13T10:09:31.049" v="1020"/>
          <ac:spMkLst>
            <pc:docMk/>
            <pc:sldMk cId="619963590" sldId="2430"/>
            <ac:spMk id="14" creationId="{4D557350-E137-4B40-4295-F9B9F2276795}"/>
          </ac:spMkLst>
        </pc:spChg>
        <pc:grpChg chg="add mod">
          <ac:chgData name="Hu Chuan-Peng" userId="b3f3f6a417be6905" providerId="LiveId" clId="{BF964FA0-E7A1-964C-9FCA-AECFA1934B91}" dt="2025-10-13T10:09:31.049" v="1020"/>
          <ac:grpSpMkLst>
            <pc:docMk/>
            <pc:sldMk cId="619963590" sldId="2430"/>
            <ac:grpSpMk id="6" creationId="{01050849-8356-5C2D-899A-5748AD567689}"/>
          </ac:grpSpMkLst>
        </pc:grpChg>
        <pc:grpChg chg="del">
          <ac:chgData name="Hu Chuan-Peng" userId="b3f3f6a417be6905" providerId="LiveId" clId="{BF964FA0-E7A1-964C-9FCA-AECFA1934B91}" dt="2025-10-13T10:09:30.190" v="1019" actId="478"/>
          <ac:grpSpMkLst>
            <pc:docMk/>
            <pc:sldMk cId="619963590" sldId="2430"/>
            <ac:grpSpMk id="48" creationId="{00000000-0000-0000-0000-000000000000}"/>
          </ac:grpSpMkLst>
        </pc:grpChg>
      </pc:sldChg>
      <pc:sldChg chg="addSp delSp modSp mod modShow">
        <pc:chgData name="Hu Chuan-Peng" userId="b3f3f6a417be6905" providerId="LiveId" clId="{BF964FA0-E7A1-964C-9FCA-AECFA1934B91}" dt="2025-10-14T14:52:33.122" v="1454" actId="729"/>
        <pc:sldMkLst>
          <pc:docMk/>
          <pc:sldMk cId="4267082366" sldId="2431"/>
        </pc:sldMkLst>
        <pc:spChg chg="mod">
          <ac:chgData name="Hu Chuan-Peng" userId="b3f3f6a417be6905" providerId="LiveId" clId="{BF964FA0-E7A1-964C-9FCA-AECFA1934B91}" dt="2025-10-14T14:36:13.501" v="1076"/>
          <ac:spMkLst>
            <pc:docMk/>
            <pc:sldMk cId="4267082366" sldId="2431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37.983" v="1022"/>
          <ac:spMkLst>
            <pc:docMk/>
            <pc:sldMk cId="4267082366" sldId="2431"/>
            <ac:spMk id="6" creationId="{6232AFEA-5A65-F528-EB3B-3E743927AFC6}"/>
          </ac:spMkLst>
        </pc:spChg>
        <pc:spChg chg="mod">
          <ac:chgData name="Hu Chuan-Peng" userId="b3f3f6a417be6905" providerId="LiveId" clId="{BF964FA0-E7A1-964C-9FCA-AECFA1934B91}" dt="2025-10-13T10:09:37.983" v="1022"/>
          <ac:spMkLst>
            <pc:docMk/>
            <pc:sldMk cId="4267082366" sldId="2431"/>
            <ac:spMk id="10" creationId="{516A40DD-99E6-D31B-9A1E-A516D3C22254}"/>
          </ac:spMkLst>
        </pc:spChg>
        <pc:spChg chg="mod">
          <ac:chgData name="Hu Chuan-Peng" userId="b3f3f6a417be6905" providerId="LiveId" clId="{BF964FA0-E7A1-964C-9FCA-AECFA1934B91}" dt="2025-10-13T10:09:37.983" v="1022"/>
          <ac:spMkLst>
            <pc:docMk/>
            <pc:sldMk cId="4267082366" sldId="2431"/>
            <ac:spMk id="11" creationId="{FBC3AAAA-F0CE-1F8B-F7D7-58BEF1EC5D4C}"/>
          </ac:spMkLst>
        </pc:spChg>
        <pc:spChg chg="mod">
          <ac:chgData name="Hu Chuan-Peng" userId="b3f3f6a417be6905" providerId="LiveId" clId="{BF964FA0-E7A1-964C-9FCA-AECFA1934B91}" dt="2025-10-13T10:09:37.983" v="1022"/>
          <ac:spMkLst>
            <pc:docMk/>
            <pc:sldMk cId="4267082366" sldId="2431"/>
            <ac:spMk id="13" creationId="{A6DCED60-9891-AD4A-6366-AF9B564BE6F8}"/>
          </ac:spMkLst>
        </pc:spChg>
        <pc:grpChg chg="add mod">
          <ac:chgData name="Hu Chuan-Peng" userId="b3f3f6a417be6905" providerId="LiveId" clId="{BF964FA0-E7A1-964C-9FCA-AECFA1934B91}" dt="2025-10-13T10:09:37.983" v="1022"/>
          <ac:grpSpMkLst>
            <pc:docMk/>
            <pc:sldMk cId="4267082366" sldId="2431"/>
            <ac:grpSpMk id="5" creationId="{A5E288CB-17E9-B2DE-CC47-B8F430B01967}"/>
          </ac:grpSpMkLst>
        </pc:grpChg>
        <pc:grpChg chg="del">
          <ac:chgData name="Hu Chuan-Peng" userId="b3f3f6a417be6905" providerId="LiveId" clId="{BF964FA0-E7A1-964C-9FCA-AECFA1934B91}" dt="2025-10-13T10:09:36.903" v="1021" actId="478"/>
          <ac:grpSpMkLst>
            <pc:docMk/>
            <pc:sldMk cId="4267082366" sldId="2431"/>
            <ac:grpSpMk id="48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4T14:56:24.906" v="1594" actId="20577"/>
        <pc:sldMkLst>
          <pc:docMk/>
          <pc:sldMk cId="2567293458" sldId="2432"/>
        </pc:sldMkLst>
        <pc:spChg chg="mod">
          <ac:chgData name="Hu Chuan-Peng" userId="b3f3f6a417be6905" providerId="LiveId" clId="{BF964FA0-E7A1-964C-9FCA-AECFA1934B91}" dt="2025-10-14T14:36:26.701" v="1078"/>
          <ac:spMkLst>
            <pc:docMk/>
            <pc:sldMk cId="2567293458" sldId="2432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43.736" v="1024"/>
          <ac:spMkLst>
            <pc:docMk/>
            <pc:sldMk cId="2567293458" sldId="2432"/>
            <ac:spMk id="5" creationId="{F22E41F0-51F0-895B-3DE8-BB67669454B8}"/>
          </ac:spMkLst>
        </pc:spChg>
        <pc:spChg chg="mod">
          <ac:chgData name="Hu Chuan-Peng" userId="b3f3f6a417be6905" providerId="LiveId" clId="{BF964FA0-E7A1-964C-9FCA-AECFA1934B91}" dt="2025-10-13T10:09:43.736" v="1024"/>
          <ac:spMkLst>
            <pc:docMk/>
            <pc:sldMk cId="2567293458" sldId="2432"/>
            <ac:spMk id="6" creationId="{727759EB-0B16-DD56-63C7-38C65583242E}"/>
          </ac:spMkLst>
        </pc:spChg>
        <pc:spChg chg="mod">
          <ac:chgData name="Hu Chuan-Peng" userId="b3f3f6a417be6905" providerId="LiveId" clId="{BF964FA0-E7A1-964C-9FCA-AECFA1934B91}" dt="2025-10-14T14:56:24.906" v="1594" actId="20577"/>
          <ac:spMkLst>
            <pc:docMk/>
            <pc:sldMk cId="2567293458" sldId="2432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09:43.736" v="1024"/>
          <ac:spMkLst>
            <pc:docMk/>
            <pc:sldMk cId="2567293458" sldId="2432"/>
            <ac:spMk id="9" creationId="{CA11540C-A205-CB43-B1FA-50718F9E3067}"/>
          </ac:spMkLst>
        </pc:spChg>
        <pc:spChg chg="mod">
          <ac:chgData name="Hu Chuan-Peng" userId="b3f3f6a417be6905" providerId="LiveId" clId="{BF964FA0-E7A1-964C-9FCA-AECFA1934B91}" dt="2025-10-13T10:09:43.736" v="1024"/>
          <ac:spMkLst>
            <pc:docMk/>
            <pc:sldMk cId="2567293458" sldId="2432"/>
            <ac:spMk id="10" creationId="{F6A80B62-1224-A1DF-8B2A-4B993A44D3ED}"/>
          </ac:spMkLst>
        </pc:spChg>
        <pc:spChg chg="del">
          <ac:chgData name="Hu Chuan-Peng" userId="b3f3f6a417be6905" providerId="LiveId" clId="{BF964FA0-E7A1-964C-9FCA-AECFA1934B91}" dt="2025-10-14T14:54:01.969" v="1545" actId="478"/>
          <ac:spMkLst>
            <pc:docMk/>
            <pc:sldMk cId="2567293458" sldId="2432"/>
            <ac:spMk id="11" creationId="{9AD09ED6-1322-4D1A-063A-2B9326363EA0}"/>
          </ac:spMkLst>
        </pc:spChg>
        <pc:spChg chg="add mod">
          <ac:chgData name="Hu Chuan-Peng" userId="b3f3f6a417be6905" providerId="LiveId" clId="{BF964FA0-E7A1-964C-9FCA-AECFA1934B91}" dt="2025-10-14T14:54:02.744" v="1546"/>
          <ac:spMkLst>
            <pc:docMk/>
            <pc:sldMk cId="2567293458" sldId="2432"/>
            <ac:spMk id="12" creationId="{5C3B5528-09B5-E273-0F1D-862AC4CF83AA}"/>
          </ac:spMkLst>
        </pc:spChg>
        <pc:spChg chg="add mod">
          <ac:chgData name="Hu Chuan-Peng" userId="b3f3f6a417be6905" providerId="LiveId" clId="{BF964FA0-E7A1-964C-9FCA-AECFA1934B91}" dt="2025-10-14T14:55:19.874" v="1572" actId="1076"/>
          <ac:spMkLst>
            <pc:docMk/>
            <pc:sldMk cId="2567293458" sldId="2432"/>
            <ac:spMk id="13" creationId="{2C515A24-3D2C-DF51-648C-2216BC474CE7}"/>
          </ac:spMkLst>
        </pc:spChg>
        <pc:grpChg chg="add mod">
          <ac:chgData name="Hu Chuan-Peng" userId="b3f3f6a417be6905" providerId="LiveId" clId="{BF964FA0-E7A1-964C-9FCA-AECFA1934B91}" dt="2025-10-13T10:09:43.736" v="1024"/>
          <ac:grpSpMkLst>
            <pc:docMk/>
            <pc:sldMk cId="2567293458" sldId="2432"/>
            <ac:grpSpMk id="4" creationId="{5F296167-67E8-E762-43ED-4D70F06CFE68}"/>
          </ac:grpSpMkLst>
        </pc:grpChg>
        <pc:grpChg chg="del">
          <ac:chgData name="Hu Chuan-Peng" userId="b3f3f6a417be6905" providerId="LiveId" clId="{BF964FA0-E7A1-964C-9FCA-AECFA1934B91}" dt="2025-10-13T10:09:42.692" v="1023" actId="478"/>
          <ac:grpSpMkLst>
            <pc:docMk/>
            <pc:sldMk cId="2567293458" sldId="2432"/>
            <ac:grpSpMk id="48" creationId="{00000000-0000-0000-0000-000000000000}"/>
          </ac:grpSpMkLst>
        </pc:grpChg>
        <pc:picChg chg="mod">
          <ac:chgData name="Hu Chuan-Peng" userId="b3f3f6a417be6905" providerId="LiveId" clId="{BF964FA0-E7A1-964C-9FCA-AECFA1934B91}" dt="2025-10-14T14:54:28.944" v="1550" actId="1076"/>
          <ac:picMkLst>
            <pc:docMk/>
            <pc:sldMk cId="2567293458" sldId="2432"/>
            <ac:picMk id="14" creationId="{9AFD8EAA-888A-3C65-DFD0-620EE72211D2}"/>
          </ac:picMkLst>
        </pc:picChg>
        <pc:picChg chg="del mod">
          <ac:chgData name="Hu Chuan-Peng" userId="b3f3f6a417be6905" providerId="LiveId" clId="{BF964FA0-E7A1-964C-9FCA-AECFA1934B91}" dt="2025-10-13T10:10:18.507" v="1029" actId="478"/>
          <ac:picMkLst>
            <pc:docMk/>
            <pc:sldMk cId="2567293458" sldId="2432"/>
            <ac:picMk id="15" creationId="{3147B277-0DD0-4BEF-10FD-DB0792D8847E}"/>
          </ac:picMkLst>
        </pc:picChg>
      </pc:sldChg>
      <pc:sldChg chg="addSp delSp modSp mod modShow">
        <pc:chgData name="Hu Chuan-Peng" userId="b3f3f6a417be6905" providerId="LiveId" clId="{BF964FA0-E7A1-964C-9FCA-AECFA1934B91}" dt="2025-10-14T14:55:31.059" v="1573" actId="729"/>
        <pc:sldMkLst>
          <pc:docMk/>
          <pc:sldMk cId="135832399" sldId="2434"/>
        </pc:sldMkLst>
        <pc:spChg chg="mod">
          <ac:chgData name="Hu Chuan-Peng" userId="b3f3f6a417be6905" providerId="LiveId" clId="{BF964FA0-E7A1-964C-9FCA-AECFA1934B91}" dt="2025-10-14T14:36:31.220" v="1079"/>
          <ac:spMkLst>
            <pc:docMk/>
            <pc:sldMk cId="135832399" sldId="2434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27.006" v="1031"/>
          <ac:spMkLst>
            <pc:docMk/>
            <pc:sldMk cId="135832399" sldId="2434"/>
            <ac:spMk id="5" creationId="{CB2F7E76-E57D-CD69-D274-5910137E080B}"/>
          </ac:spMkLst>
        </pc:spChg>
        <pc:spChg chg="mod">
          <ac:chgData name="Hu Chuan-Peng" userId="b3f3f6a417be6905" providerId="LiveId" clId="{BF964FA0-E7A1-964C-9FCA-AECFA1934B91}" dt="2025-10-13T10:10:27.006" v="1031"/>
          <ac:spMkLst>
            <pc:docMk/>
            <pc:sldMk cId="135832399" sldId="2434"/>
            <ac:spMk id="9" creationId="{328C8EAC-13A4-7232-1F6B-8E715D3A8C5D}"/>
          </ac:spMkLst>
        </pc:spChg>
        <pc:spChg chg="mod">
          <ac:chgData name="Hu Chuan-Peng" userId="b3f3f6a417be6905" providerId="LiveId" clId="{BF964FA0-E7A1-964C-9FCA-AECFA1934B91}" dt="2025-10-13T10:10:27.006" v="1031"/>
          <ac:spMkLst>
            <pc:docMk/>
            <pc:sldMk cId="135832399" sldId="2434"/>
            <ac:spMk id="10" creationId="{BD58CA2C-E71C-338B-947F-368476707E0A}"/>
          </ac:spMkLst>
        </pc:spChg>
        <pc:spChg chg="mod">
          <ac:chgData name="Hu Chuan-Peng" userId="b3f3f6a417be6905" providerId="LiveId" clId="{BF964FA0-E7A1-964C-9FCA-AECFA1934B91}" dt="2025-10-13T10:10:27.006" v="1031"/>
          <ac:spMkLst>
            <pc:docMk/>
            <pc:sldMk cId="135832399" sldId="2434"/>
            <ac:spMk id="11" creationId="{7C70245B-C932-48D4-C9FA-E17101AC0851}"/>
          </ac:spMkLst>
        </pc:spChg>
        <pc:grpChg chg="add mod">
          <ac:chgData name="Hu Chuan-Peng" userId="b3f3f6a417be6905" providerId="LiveId" clId="{BF964FA0-E7A1-964C-9FCA-AECFA1934B91}" dt="2025-10-13T10:10:27.006" v="1031"/>
          <ac:grpSpMkLst>
            <pc:docMk/>
            <pc:sldMk cId="135832399" sldId="2434"/>
            <ac:grpSpMk id="4" creationId="{4E2A453A-7E87-840A-4CA5-BAA5D7A0B553}"/>
          </ac:grpSpMkLst>
        </pc:grpChg>
        <pc:grpChg chg="del">
          <ac:chgData name="Hu Chuan-Peng" userId="b3f3f6a417be6905" providerId="LiveId" clId="{BF964FA0-E7A1-964C-9FCA-AECFA1934B91}" dt="2025-10-13T10:10:25.958" v="1030" actId="478"/>
          <ac:grpSpMkLst>
            <pc:docMk/>
            <pc:sldMk cId="135832399" sldId="2434"/>
            <ac:grpSpMk id="48" creationId="{00000000-0000-0000-0000-000000000000}"/>
          </ac:grpSpMkLst>
        </pc:grpChg>
      </pc:sldChg>
      <pc:sldChg chg="addSp delSp modSp mod modShow">
        <pc:chgData name="Hu Chuan-Peng" userId="b3f3f6a417be6905" providerId="LiveId" clId="{BF964FA0-E7A1-964C-9FCA-AECFA1934B91}" dt="2025-10-14T14:55:35.065" v="1574" actId="729"/>
        <pc:sldMkLst>
          <pc:docMk/>
          <pc:sldMk cId="3662348014" sldId="2435"/>
        </pc:sldMkLst>
        <pc:spChg chg="mod">
          <ac:chgData name="Hu Chuan-Peng" userId="b3f3f6a417be6905" providerId="LiveId" clId="{BF964FA0-E7A1-964C-9FCA-AECFA1934B91}" dt="2025-10-14T14:36:36.005" v="1080"/>
          <ac:spMkLst>
            <pc:docMk/>
            <pc:sldMk cId="3662348014" sldId="2435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31.863" v="1033"/>
          <ac:spMkLst>
            <pc:docMk/>
            <pc:sldMk cId="3662348014" sldId="2435"/>
            <ac:spMk id="6" creationId="{733C21C3-DF09-9ADA-FD04-D5FE4B16567F}"/>
          </ac:spMkLst>
        </pc:spChg>
        <pc:spChg chg="mod">
          <ac:chgData name="Hu Chuan-Peng" userId="b3f3f6a417be6905" providerId="LiveId" clId="{BF964FA0-E7A1-964C-9FCA-AECFA1934B91}" dt="2025-10-13T10:10:31.863" v="1033"/>
          <ac:spMkLst>
            <pc:docMk/>
            <pc:sldMk cId="3662348014" sldId="2435"/>
            <ac:spMk id="9" creationId="{4F66285C-042B-C9F9-6EEA-CE0B3EDB905F}"/>
          </ac:spMkLst>
        </pc:spChg>
        <pc:spChg chg="mod">
          <ac:chgData name="Hu Chuan-Peng" userId="b3f3f6a417be6905" providerId="LiveId" clId="{BF964FA0-E7A1-964C-9FCA-AECFA1934B91}" dt="2025-10-13T10:10:31.863" v="1033"/>
          <ac:spMkLst>
            <pc:docMk/>
            <pc:sldMk cId="3662348014" sldId="2435"/>
            <ac:spMk id="10" creationId="{80DF9BAC-FF88-CC6B-ADDC-099395668359}"/>
          </ac:spMkLst>
        </pc:spChg>
        <pc:spChg chg="mod">
          <ac:chgData name="Hu Chuan-Peng" userId="b3f3f6a417be6905" providerId="LiveId" clId="{BF964FA0-E7A1-964C-9FCA-AECFA1934B91}" dt="2025-10-13T10:10:31.863" v="1033"/>
          <ac:spMkLst>
            <pc:docMk/>
            <pc:sldMk cId="3662348014" sldId="2435"/>
            <ac:spMk id="11" creationId="{36D39DA0-E46E-4AB5-FC62-08C050599DEF}"/>
          </ac:spMkLst>
        </pc:spChg>
        <pc:grpChg chg="add mod">
          <ac:chgData name="Hu Chuan-Peng" userId="b3f3f6a417be6905" providerId="LiveId" clId="{BF964FA0-E7A1-964C-9FCA-AECFA1934B91}" dt="2025-10-13T10:10:31.863" v="1033"/>
          <ac:grpSpMkLst>
            <pc:docMk/>
            <pc:sldMk cId="3662348014" sldId="2435"/>
            <ac:grpSpMk id="4" creationId="{6941E483-8680-76CF-7905-66560323B0DE}"/>
          </ac:grpSpMkLst>
        </pc:grpChg>
        <pc:grpChg chg="del">
          <ac:chgData name="Hu Chuan-Peng" userId="b3f3f6a417be6905" providerId="LiveId" clId="{BF964FA0-E7A1-964C-9FCA-AECFA1934B91}" dt="2025-10-13T10:10:30.699" v="1032" actId="478"/>
          <ac:grpSpMkLst>
            <pc:docMk/>
            <pc:sldMk cId="3662348014" sldId="2435"/>
            <ac:grpSpMk id="48" creationId="{00000000-0000-0000-0000-000000000000}"/>
          </ac:grpSpMkLst>
        </pc:grpChg>
      </pc:sldChg>
      <pc:sldChg chg="addSp delSp modSp mod">
        <pc:chgData name="Hu Chuan-Peng" userId="b3f3f6a417be6905" providerId="LiveId" clId="{BF964FA0-E7A1-964C-9FCA-AECFA1934B91}" dt="2025-10-16T02:35:38.781" v="2198" actId="20577"/>
        <pc:sldMkLst>
          <pc:docMk/>
          <pc:sldMk cId="2316753433" sldId="2436"/>
        </pc:sldMkLst>
        <pc:spChg chg="mod">
          <ac:chgData name="Hu Chuan-Peng" userId="b3f3f6a417be6905" providerId="LiveId" clId="{BF964FA0-E7A1-964C-9FCA-AECFA1934B91}" dt="2025-10-14T14:36:42.292" v="1081"/>
          <ac:spMkLst>
            <pc:docMk/>
            <pc:sldMk cId="2316753433" sldId="2436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37.011" v="1035"/>
          <ac:spMkLst>
            <pc:docMk/>
            <pc:sldMk cId="2316753433" sldId="2436"/>
            <ac:spMk id="5" creationId="{84CB7D36-6296-8792-F591-276F81078B23}"/>
          </ac:spMkLst>
        </pc:spChg>
        <pc:spChg chg="mod">
          <ac:chgData name="Hu Chuan-Peng" userId="b3f3f6a417be6905" providerId="LiveId" clId="{BF964FA0-E7A1-964C-9FCA-AECFA1934B91}" dt="2025-10-13T10:10:37.011" v="1035"/>
          <ac:spMkLst>
            <pc:docMk/>
            <pc:sldMk cId="2316753433" sldId="2436"/>
            <ac:spMk id="6" creationId="{A52FA96C-0F35-A65F-21FE-8BD690AA0429}"/>
          </ac:spMkLst>
        </pc:spChg>
        <pc:spChg chg="mod">
          <ac:chgData name="Hu Chuan-Peng" userId="b3f3f6a417be6905" providerId="LiveId" clId="{BF964FA0-E7A1-964C-9FCA-AECFA1934B91}" dt="2025-10-14T14:56:35.776" v="1595"/>
          <ac:spMkLst>
            <pc:docMk/>
            <pc:sldMk cId="2316753433" sldId="2436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37.011" v="1035"/>
          <ac:spMkLst>
            <pc:docMk/>
            <pc:sldMk cId="2316753433" sldId="2436"/>
            <ac:spMk id="9" creationId="{AEC8CE0B-EB8E-BD25-BC96-DEA02E34AE5C}"/>
          </ac:spMkLst>
        </pc:spChg>
        <pc:spChg chg="mod">
          <ac:chgData name="Hu Chuan-Peng" userId="b3f3f6a417be6905" providerId="LiveId" clId="{BF964FA0-E7A1-964C-9FCA-AECFA1934B91}" dt="2025-10-13T10:10:37.011" v="1035"/>
          <ac:spMkLst>
            <pc:docMk/>
            <pc:sldMk cId="2316753433" sldId="2436"/>
            <ac:spMk id="10" creationId="{1069CA0C-022C-2A13-EA23-98CDF1B71CBC}"/>
          </ac:spMkLst>
        </pc:spChg>
        <pc:spChg chg="mod">
          <ac:chgData name="Hu Chuan-Peng" userId="b3f3f6a417be6905" providerId="LiveId" clId="{BF964FA0-E7A1-964C-9FCA-AECFA1934B91}" dt="2025-10-16T02:35:38.781" v="2198" actId="20577"/>
          <ac:spMkLst>
            <pc:docMk/>
            <pc:sldMk cId="2316753433" sldId="2436"/>
            <ac:spMk id="11" creationId="{9AD09ED6-1322-4D1A-063A-2B9326363EA0}"/>
          </ac:spMkLst>
        </pc:spChg>
        <pc:grpChg chg="add mod">
          <ac:chgData name="Hu Chuan-Peng" userId="b3f3f6a417be6905" providerId="LiveId" clId="{BF964FA0-E7A1-964C-9FCA-AECFA1934B91}" dt="2025-10-13T10:10:37.011" v="1035"/>
          <ac:grpSpMkLst>
            <pc:docMk/>
            <pc:sldMk cId="2316753433" sldId="2436"/>
            <ac:grpSpMk id="4" creationId="{1EFD9204-6FF7-6BE7-8B7A-7B5F164089A9}"/>
          </ac:grpSpMkLst>
        </pc:grpChg>
        <pc:grpChg chg="del">
          <ac:chgData name="Hu Chuan-Peng" userId="b3f3f6a417be6905" providerId="LiveId" clId="{BF964FA0-E7A1-964C-9FCA-AECFA1934B91}" dt="2025-10-13T10:10:36.164" v="1034" actId="478"/>
          <ac:grpSpMkLst>
            <pc:docMk/>
            <pc:sldMk cId="2316753433" sldId="2436"/>
            <ac:grpSpMk id="48" creationId="{00000000-0000-0000-0000-000000000000}"/>
          </ac:grpSpMkLst>
        </pc:grpChg>
      </pc:sldChg>
      <pc:sldChg chg="delSp modSp mod ord delAnim modAnim modShow">
        <pc:chgData name="Hu Chuan-Peng" userId="b3f3f6a417be6905" providerId="LiveId" clId="{BF964FA0-E7A1-964C-9FCA-AECFA1934B91}" dt="2025-10-14T14:53:50.222" v="1544" actId="729"/>
        <pc:sldMkLst>
          <pc:docMk/>
          <pc:sldMk cId="1276433946" sldId="2437"/>
        </pc:sldMkLst>
        <pc:spChg chg="mod">
          <ac:chgData name="Hu Chuan-Peng" userId="b3f3f6a417be6905" providerId="LiveId" clId="{BF964FA0-E7A1-964C-9FCA-AECFA1934B91}" dt="2025-10-14T14:36:21.962" v="1077"/>
          <ac:spMkLst>
            <pc:docMk/>
            <pc:sldMk cId="1276433946" sldId="2437"/>
            <ac:spMk id="3" creationId="{00000000-0000-0000-0000-000000000000}"/>
          </ac:spMkLst>
        </pc:spChg>
        <pc:picChg chg="del">
          <ac:chgData name="Hu Chuan-Peng" userId="b3f3f6a417be6905" providerId="LiveId" clId="{BF964FA0-E7A1-964C-9FCA-AECFA1934B91}" dt="2025-10-13T10:10:15.462" v="1028" actId="478"/>
          <ac:picMkLst>
            <pc:docMk/>
            <pc:sldMk cId="1276433946" sldId="2437"/>
            <ac:picMk id="15" creationId="{3147B277-0DD0-4BEF-10FD-DB0792D8847E}"/>
          </ac:picMkLst>
        </pc:picChg>
      </pc:sldChg>
      <pc:sldChg chg="addSp delSp modSp mod">
        <pc:chgData name="Hu Chuan-Peng" userId="b3f3f6a417be6905" providerId="LiveId" clId="{BF964FA0-E7A1-964C-9FCA-AECFA1934B91}" dt="2025-10-14T14:59:43.041" v="1835"/>
        <pc:sldMkLst>
          <pc:docMk/>
          <pc:sldMk cId="681511397" sldId="2438"/>
        </pc:sldMkLst>
        <pc:spChg chg="mod">
          <ac:chgData name="Hu Chuan-Peng" userId="b3f3f6a417be6905" providerId="LiveId" clId="{BF964FA0-E7A1-964C-9FCA-AECFA1934B91}" dt="2025-10-14T14:36:48.165" v="1082"/>
          <ac:spMkLst>
            <pc:docMk/>
            <pc:sldMk cId="681511397" sldId="2438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42.068" v="1037"/>
          <ac:spMkLst>
            <pc:docMk/>
            <pc:sldMk cId="681511397" sldId="2438"/>
            <ac:spMk id="5" creationId="{DD519524-216E-6F9D-593B-27E250142EA5}"/>
          </ac:spMkLst>
        </pc:spChg>
        <pc:spChg chg="mod">
          <ac:chgData name="Hu Chuan-Peng" userId="b3f3f6a417be6905" providerId="LiveId" clId="{BF964FA0-E7A1-964C-9FCA-AECFA1934B91}" dt="2025-10-13T10:10:42.068" v="1037"/>
          <ac:spMkLst>
            <pc:docMk/>
            <pc:sldMk cId="681511397" sldId="2438"/>
            <ac:spMk id="8" creationId="{952C8C30-8E66-84CA-FF03-494F2E2279CE}"/>
          </ac:spMkLst>
        </pc:spChg>
        <pc:spChg chg="mod">
          <ac:chgData name="Hu Chuan-Peng" userId="b3f3f6a417be6905" providerId="LiveId" clId="{BF964FA0-E7A1-964C-9FCA-AECFA1934B91}" dt="2025-10-13T10:10:42.068" v="1037"/>
          <ac:spMkLst>
            <pc:docMk/>
            <pc:sldMk cId="681511397" sldId="2438"/>
            <ac:spMk id="9" creationId="{354B3B9A-FAFF-EB67-B184-0F60D8C84595}"/>
          </ac:spMkLst>
        </pc:spChg>
        <pc:spChg chg="mod">
          <ac:chgData name="Hu Chuan-Peng" userId="b3f3f6a417be6905" providerId="LiveId" clId="{BF964FA0-E7A1-964C-9FCA-AECFA1934B91}" dt="2025-10-13T10:10:42.068" v="1037"/>
          <ac:spMkLst>
            <pc:docMk/>
            <pc:sldMk cId="681511397" sldId="2438"/>
            <ac:spMk id="11" creationId="{1B891D7B-C295-F1E7-7EAE-7049076EF580}"/>
          </ac:spMkLst>
        </pc:spChg>
        <pc:spChg chg="add mod">
          <ac:chgData name="Hu Chuan-Peng" userId="b3f3f6a417be6905" providerId="LiveId" clId="{BF964FA0-E7A1-964C-9FCA-AECFA1934B91}" dt="2025-10-14T14:59:43.041" v="1835"/>
          <ac:spMkLst>
            <pc:docMk/>
            <pc:sldMk cId="681511397" sldId="2438"/>
            <ac:spMk id="12" creationId="{3BB1D889-7A4C-CB32-2B4F-FA1BE6FCAFF3}"/>
          </ac:spMkLst>
        </pc:spChg>
        <pc:grpChg chg="add mod">
          <ac:chgData name="Hu Chuan-Peng" userId="b3f3f6a417be6905" providerId="LiveId" clId="{BF964FA0-E7A1-964C-9FCA-AECFA1934B91}" dt="2025-10-13T10:10:42.068" v="1037"/>
          <ac:grpSpMkLst>
            <pc:docMk/>
            <pc:sldMk cId="681511397" sldId="2438"/>
            <ac:grpSpMk id="4" creationId="{2791C0EA-E1D4-07EF-26B0-0B201CFFC0A3}"/>
          </ac:grpSpMkLst>
        </pc:grpChg>
        <pc:grpChg chg="del">
          <ac:chgData name="Hu Chuan-Peng" userId="b3f3f6a417be6905" providerId="LiveId" clId="{BF964FA0-E7A1-964C-9FCA-AECFA1934B91}" dt="2025-10-13T10:10:41.079" v="1036" actId="478"/>
          <ac:grpSpMkLst>
            <pc:docMk/>
            <pc:sldMk cId="681511397" sldId="2438"/>
            <ac:grpSpMk id="48" creationId="{00000000-0000-0000-0000-000000000000}"/>
          </ac:grpSpMkLst>
        </pc:grpChg>
        <pc:picChg chg="mod">
          <ac:chgData name="Hu Chuan-Peng" userId="b3f3f6a417be6905" providerId="LiveId" clId="{BF964FA0-E7A1-964C-9FCA-AECFA1934B91}" dt="2025-10-14T14:58:41.451" v="1752" actId="1076"/>
          <ac:picMkLst>
            <pc:docMk/>
            <pc:sldMk cId="681511397" sldId="2438"/>
            <ac:picMk id="10" creationId="{B02F5CD3-8E35-0D20-091F-169A006F5B47}"/>
          </ac:picMkLst>
        </pc:picChg>
      </pc:sldChg>
      <pc:sldChg chg="addSp delSp modSp mod">
        <pc:chgData name="Hu Chuan-Peng" userId="b3f3f6a417be6905" providerId="LiveId" clId="{BF964FA0-E7A1-964C-9FCA-AECFA1934B91}" dt="2025-10-16T02:36:36.466" v="2223" actId="113"/>
        <pc:sldMkLst>
          <pc:docMk/>
          <pc:sldMk cId="519826265" sldId="2439"/>
        </pc:sldMkLst>
        <pc:spChg chg="mod">
          <ac:chgData name="Hu Chuan-Peng" userId="b3f3f6a417be6905" providerId="LiveId" clId="{BF964FA0-E7A1-964C-9FCA-AECFA1934B91}" dt="2025-10-14T14:36:54.098" v="1083"/>
          <ac:spMkLst>
            <pc:docMk/>
            <pc:sldMk cId="519826265" sldId="2439"/>
            <ac:spMk id="3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5:01:27.074" v="1896" actId="20577"/>
          <ac:spMkLst>
            <pc:docMk/>
            <pc:sldMk cId="519826265" sldId="2439"/>
            <ac:spMk id="6" creationId="{AC2AE1E7-1F90-0CE5-EF52-191E84B3E815}"/>
          </ac:spMkLst>
        </pc:spChg>
        <pc:spChg chg="mod">
          <ac:chgData name="Hu Chuan-Peng" userId="b3f3f6a417be6905" providerId="LiveId" clId="{BF964FA0-E7A1-964C-9FCA-AECFA1934B91}" dt="2025-10-14T14:59:37.295" v="1834" actId="20577"/>
          <ac:spMkLst>
            <pc:docMk/>
            <pc:sldMk cId="519826265" sldId="2439"/>
            <ac:spMk id="8" creationId="{00000000-0000-0000-0000-000000000000}"/>
          </ac:spMkLst>
        </pc:spChg>
        <pc:spChg chg="mod">
          <ac:chgData name="Hu Chuan-Peng" userId="b3f3f6a417be6905" providerId="LiveId" clId="{BF964FA0-E7A1-964C-9FCA-AECFA1934B91}" dt="2025-10-13T10:10:47.217" v="1039"/>
          <ac:spMkLst>
            <pc:docMk/>
            <pc:sldMk cId="519826265" sldId="2439"/>
            <ac:spMk id="9" creationId="{423004C7-5A2D-E310-5ED2-E4FBC209A778}"/>
          </ac:spMkLst>
        </pc:spChg>
        <pc:spChg chg="mod">
          <ac:chgData name="Hu Chuan-Peng" userId="b3f3f6a417be6905" providerId="LiveId" clId="{BF964FA0-E7A1-964C-9FCA-AECFA1934B91}" dt="2025-10-13T10:10:47.217" v="1039"/>
          <ac:spMkLst>
            <pc:docMk/>
            <pc:sldMk cId="519826265" sldId="2439"/>
            <ac:spMk id="10" creationId="{323C2C17-68C6-09C2-F4F2-CBC950F1CC81}"/>
          </ac:spMkLst>
        </pc:spChg>
        <pc:spChg chg="mod">
          <ac:chgData name="Hu Chuan-Peng" userId="b3f3f6a417be6905" providerId="LiveId" clId="{BF964FA0-E7A1-964C-9FCA-AECFA1934B91}" dt="2025-10-16T02:36:36.466" v="2223" actId="113"/>
          <ac:spMkLst>
            <pc:docMk/>
            <pc:sldMk cId="519826265" sldId="2439"/>
            <ac:spMk id="11" creationId="{9AD09ED6-1322-4D1A-063A-2B9326363EA0}"/>
          </ac:spMkLst>
        </pc:spChg>
        <pc:spChg chg="mod">
          <ac:chgData name="Hu Chuan-Peng" userId="b3f3f6a417be6905" providerId="LiveId" clId="{BF964FA0-E7A1-964C-9FCA-AECFA1934B91}" dt="2025-10-13T10:10:47.217" v="1039"/>
          <ac:spMkLst>
            <pc:docMk/>
            <pc:sldMk cId="519826265" sldId="2439"/>
            <ac:spMk id="12" creationId="{508C2DB8-E326-EFCB-FA8D-0C74EF58D964}"/>
          </ac:spMkLst>
        </pc:spChg>
        <pc:spChg chg="mod">
          <ac:chgData name="Hu Chuan-Peng" userId="b3f3f6a417be6905" providerId="LiveId" clId="{BF964FA0-E7A1-964C-9FCA-AECFA1934B91}" dt="2025-10-13T10:10:47.217" v="1039"/>
          <ac:spMkLst>
            <pc:docMk/>
            <pc:sldMk cId="519826265" sldId="2439"/>
            <ac:spMk id="13" creationId="{261D83D1-5AFD-03EB-54A4-B65C68A7346F}"/>
          </ac:spMkLst>
        </pc:spChg>
        <pc:grpChg chg="add mod">
          <ac:chgData name="Hu Chuan-Peng" userId="b3f3f6a417be6905" providerId="LiveId" clId="{BF964FA0-E7A1-964C-9FCA-AECFA1934B91}" dt="2025-10-13T10:10:47.217" v="1039"/>
          <ac:grpSpMkLst>
            <pc:docMk/>
            <pc:sldMk cId="519826265" sldId="2439"/>
            <ac:grpSpMk id="4" creationId="{FD5904B7-E1C3-7849-6057-CBABEE1CE85B}"/>
          </ac:grpSpMkLst>
        </pc:grpChg>
        <pc:grpChg chg="del">
          <ac:chgData name="Hu Chuan-Peng" userId="b3f3f6a417be6905" providerId="LiveId" clId="{BF964FA0-E7A1-964C-9FCA-AECFA1934B91}" dt="2025-10-13T10:10:46.244" v="1038" actId="478"/>
          <ac:grpSpMkLst>
            <pc:docMk/>
            <pc:sldMk cId="519826265" sldId="2439"/>
            <ac:grpSpMk id="48" creationId="{00000000-0000-0000-0000-000000000000}"/>
          </ac:grpSpMkLst>
        </pc:grpChg>
      </pc:sldChg>
      <pc:sldChg chg="addSp delSp modSp add mod">
        <pc:chgData name="Hu Chuan-Peng" userId="b3f3f6a417be6905" providerId="LiveId" clId="{BF964FA0-E7A1-964C-9FCA-AECFA1934B91}" dt="2025-10-14T14:50:28.336" v="1440" actId="1037"/>
        <pc:sldMkLst>
          <pc:docMk/>
          <pc:sldMk cId="1133901195" sldId="2440"/>
        </pc:sldMkLst>
        <pc:spChg chg="mod">
          <ac:chgData name="Hu Chuan-Peng" userId="b3f3f6a417be6905" providerId="LiveId" clId="{BF964FA0-E7A1-964C-9FCA-AECFA1934B91}" dt="2025-10-14T14:46:45.262" v="1171" actId="20577"/>
          <ac:spMkLst>
            <pc:docMk/>
            <pc:sldMk cId="1133901195" sldId="2440"/>
            <ac:spMk id="8" creationId="{00000000-0000-0000-0000-000000000000}"/>
          </ac:spMkLst>
        </pc:spChg>
        <pc:spChg chg="add del mod">
          <ac:chgData name="Hu Chuan-Peng" userId="b3f3f6a417be6905" providerId="LiveId" clId="{BF964FA0-E7A1-964C-9FCA-AECFA1934B91}" dt="2025-10-14T14:49:21.255" v="1355" actId="478"/>
          <ac:spMkLst>
            <pc:docMk/>
            <pc:sldMk cId="1133901195" sldId="2440"/>
            <ac:spMk id="17" creationId="{6CA28D5E-D4A5-DFB1-9FB1-EE8ED3ACB837}"/>
          </ac:spMkLst>
        </pc:spChg>
        <pc:spChg chg="add mod">
          <ac:chgData name="Hu Chuan-Peng" userId="b3f3f6a417be6905" providerId="LiveId" clId="{BF964FA0-E7A1-964C-9FCA-AECFA1934B91}" dt="2025-10-14T14:50:28.336" v="1440" actId="1037"/>
          <ac:spMkLst>
            <pc:docMk/>
            <pc:sldMk cId="1133901195" sldId="2440"/>
            <ac:spMk id="18" creationId="{8AC4B438-83D4-420E-B6EC-FC35FDE31A82}"/>
          </ac:spMkLst>
        </pc:spChg>
        <pc:picChg chg="del">
          <ac:chgData name="Hu Chuan-Peng" userId="b3f3f6a417be6905" providerId="LiveId" clId="{BF964FA0-E7A1-964C-9FCA-AECFA1934B91}" dt="2025-10-14T14:45:15.679" v="1159" actId="478"/>
          <ac:picMkLst>
            <pc:docMk/>
            <pc:sldMk cId="1133901195" sldId="2440"/>
            <ac:picMk id="11" creationId="{47B0FC47-A81A-7BEB-DEC2-A824C11BB4C4}"/>
          </ac:picMkLst>
        </pc:picChg>
        <pc:picChg chg="del">
          <ac:chgData name="Hu Chuan-Peng" userId="b3f3f6a417be6905" providerId="LiveId" clId="{BF964FA0-E7A1-964C-9FCA-AECFA1934B91}" dt="2025-10-14T14:45:16.666" v="1160" actId="478"/>
          <ac:picMkLst>
            <pc:docMk/>
            <pc:sldMk cId="1133901195" sldId="2440"/>
            <ac:picMk id="13" creationId="{116536C4-6614-7911-8261-7AC31551058D}"/>
          </ac:picMkLst>
        </pc:picChg>
        <pc:picChg chg="add mod">
          <ac:chgData name="Hu Chuan-Peng" userId="b3f3f6a417be6905" providerId="LiveId" clId="{BF964FA0-E7A1-964C-9FCA-AECFA1934B91}" dt="2025-10-14T14:50:15.984" v="1428" actId="1035"/>
          <ac:picMkLst>
            <pc:docMk/>
            <pc:sldMk cId="1133901195" sldId="2440"/>
            <ac:picMk id="16" creationId="{C6FB6197-4430-9E63-6899-E4EC4A259192}"/>
          </ac:picMkLst>
        </pc:picChg>
      </pc:sldChg>
      <pc:sldChg chg="addSp modSp add mod">
        <pc:chgData name="Hu Chuan-Peng" userId="b3f3f6a417be6905" providerId="LiveId" clId="{BF964FA0-E7A1-964C-9FCA-AECFA1934B91}" dt="2025-10-14T14:51:52.202" v="1452" actId="1076"/>
        <pc:sldMkLst>
          <pc:docMk/>
          <pc:sldMk cId="2864289595" sldId="2441"/>
        </pc:sldMkLst>
        <pc:picChg chg="add mod">
          <ac:chgData name="Hu Chuan-Peng" userId="b3f3f6a417be6905" providerId="LiveId" clId="{BF964FA0-E7A1-964C-9FCA-AECFA1934B91}" dt="2025-10-14T14:51:30.664" v="1448" actId="1076"/>
          <ac:picMkLst>
            <pc:docMk/>
            <pc:sldMk cId="2864289595" sldId="2441"/>
            <ac:picMk id="13" creationId="{5F383C85-107C-E1B8-1EF7-D5CBEC1E4ACF}"/>
          </ac:picMkLst>
        </pc:picChg>
        <pc:picChg chg="add mod">
          <ac:chgData name="Hu Chuan-Peng" userId="b3f3f6a417be6905" providerId="LiveId" clId="{BF964FA0-E7A1-964C-9FCA-AECFA1934B91}" dt="2025-10-14T14:51:52.202" v="1452" actId="1076"/>
          <ac:picMkLst>
            <pc:docMk/>
            <pc:sldMk cId="2864289595" sldId="2441"/>
            <ac:picMk id="17" creationId="{2BF3289D-3B61-6CB7-EE32-AFCDB495D5C1}"/>
          </ac:picMkLst>
        </pc:picChg>
      </pc:sldChg>
      <pc:sldChg chg="modSp add mod">
        <pc:chgData name="Hu Chuan-Peng" userId="b3f3f6a417be6905" providerId="LiveId" clId="{BF964FA0-E7A1-964C-9FCA-AECFA1934B91}" dt="2025-10-14T14:56:17.468" v="1578" actId="20577"/>
        <pc:sldMkLst>
          <pc:docMk/>
          <pc:sldMk cId="277301650" sldId="2442"/>
        </pc:sldMkLst>
        <pc:spChg chg="mod">
          <ac:chgData name="Hu Chuan-Peng" userId="b3f3f6a417be6905" providerId="LiveId" clId="{BF964FA0-E7A1-964C-9FCA-AECFA1934B91}" dt="2025-10-14T14:53:35.271" v="1543" actId="20577"/>
          <ac:spMkLst>
            <pc:docMk/>
            <pc:sldMk cId="277301650" sldId="2442"/>
            <ac:spMk id="4" creationId="{00000000-0000-0000-0000-000000000000}"/>
          </ac:spMkLst>
        </pc:spChg>
        <pc:spChg chg="mod">
          <ac:chgData name="Hu Chuan-Peng" userId="b3f3f6a417be6905" providerId="LiveId" clId="{BF964FA0-E7A1-964C-9FCA-AECFA1934B91}" dt="2025-10-14T14:56:17.468" v="1578" actId="20577"/>
          <ac:spMkLst>
            <pc:docMk/>
            <pc:sldMk cId="277301650" sldId="2442"/>
            <ac:spMk id="8" creationId="{00000000-0000-0000-0000-000000000000}"/>
          </ac:spMkLst>
        </pc:spChg>
      </pc:sldChg>
      <pc:sldChg chg="modSp add del mod">
        <pc:chgData name="Hu Chuan-Peng" userId="b3f3f6a417be6905" providerId="LiveId" clId="{BF964FA0-E7A1-964C-9FCA-AECFA1934B91}" dt="2025-10-14T14:58:31.664" v="1751" actId="2696"/>
        <pc:sldMkLst>
          <pc:docMk/>
          <pc:sldMk cId="311073320" sldId="2443"/>
        </pc:sldMkLst>
        <pc:spChg chg="mod">
          <ac:chgData name="Hu Chuan-Peng" userId="b3f3f6a417be6905" providerId="LiveId" clId="{BF964FA0-E7A1-964C-9FCA-AECFA1934B91}" dt="2025-10-14T14:56:02.018" v="1577" actId="14100"/>
          <ac:spMkLst>
            <pc:docMk/>
            <pc:sldMk cId="311073320" sldId="2443"/>
            <ac:spMk id="8" creationId="{00000000-0000-0000-0000-000000000000}"/>
          </ac:spMkLst>
        </pc:spChg>
      </pc:sldChg>
      <pc:sldChg chg="addSp delSp modSp add mod">
        <pc:chgData name="Hu Chuan-Peng" userId="b3f3f6a417be6905" providerId="LiveId" clId="{BF964FA0-E7A1-964C-9FCA-AECFA1934B91}" dt="2025-10-16T02:46:14.134" v="2586"/>
        <pc:sldMkLst>
          <pc:docMk/>
          <pc:sldMk cId="2635981238" sldId="2443"/>
        </pc:sldMkLst>
        <pc:spChg chg="mod">
          <ac:chgData name="Hu Chuan-Peng" userId="b3f3f6a417be6905" providerId="LiveId" clId="{BF964FA0-E7A1-964C-9FCA-AECFA1934B91}" dt="2025-10-16T02:42:46.828" v="2441" actId="14100"/>
          <ac:spMkLst>
            <pc:docMk/>
            <pc:sldMk cId="2635981238" sldId="2443"/>
            <ac:spMk id="6" creationId="{AC2AE1E7-1F90-0CE5-EF52-191E84B3E815}"/>
          </ac:spMkLst>
        </pc:spChg>
        <pc:spChg chg="mod">
          <ac:chgData name="Hu Chuan-Peng" userId="b3f3f6a417be6905" providerId="LiveId" clId="{BF964FA0-E7A1-964C-9FCA-AECFA1934B91}" dt="2025-10-16T02:38:09.218" v="2317" actId="14100"/>
          <ac:spMkLst>
            <pc:docMk/>
            <pc:sldMk cId="2635981238" sldId="2443"/>
            <ac:spMk id="8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2:38:03.771" v="2316" actId="478"/>
          <ac:spMkLst>
            <pc:docMk/>
            <pc:sldMk cId="2635981238" sldId="2443"/>
            <ac:spMk id="11" creationId="{9AD09ED6-1322-4D1A-063A-2B9326363EA0}"/>
          </ac:spMkLst>
        </pc:spChg>
        <pc:spChg chg="add del mod">
          <ac:chgData name="Hu Chuan-Peng" userId="b3f3f6a417be6905" providerId="LiveId" clId="{BF964FA0-E7A1-964C-9FCA-AECFA1934B91}" dt="2025-10-16T02:43:33.762" v="2454"/>
          <ac:spMkLst>
            <pc:docMk/>
            <pc:sldMk cId="2635981238" sldId="2443"/>
            <ac:spMk id="19" creationId="{930830BA-E1D7-4BED-B4DD-6F08F2F8470B}"/>
          </ac:spMkLst>
        </pc:spChg>
        <pc:spChg chg="add del mod">
          <ac:chgData name="Hu Chuan-Peng" userId="b3f3f6a417be6905" providerId="LiveId" clId="{BF964FA0-E7A1-964C-9FCA-AECFA1934B91}" dt="2025-10-16T02:46:13.574" v="2585" actId="478"/>
          <ac:spMkLst>
            <pc:docMk/>
            <pc:sldMk cId="2635981238" sldId="2443"/>
            <ac:spMk id="20" creationId="{5B471968-0B6A-132D-46E1-D9EF1FCFF1F0}"/>
          </ac:spMkLst>
        </pc:spChg>
        <pc:spChg chg="add mod">
          <ac:chgData name="Hu Chuan-Peng" userId="b3f3f6a417be6905" providerId="LiveId" clId="{BF964FA0-E7A1-964C-9FCA-AECFA1934B91}" dt="2025-10-16T02:46:14.134" v="2586"/>
          <ac:spMkLst>
            <pc:docMk/>
            <pc:sldMk cId="2635981238" sldId="2443"/>
            <ac:spMk id="21" creationId="{8059F6EA-D6F0-C40E-803A-318DB5A7BA6A}"/>
          </ac:spMkLst>
        </pc:spChg>
        <pc:grpChg chg="add del mod">
          <ac:chgData name="Hu Chuan-Peng" userId="b3f3f6a417be6905" providerId="LiveId" clId="{BF964FA0-E7A1-964C-9FCA-AECFA1934B91}" dt="2025-10-16T02:42:35.907" v="2439" actId="478"/>
          <ac:grpSpMkLst>
            <pc:docMk/>
            <pc:sldMk cId="2635981238" sldId="2443"/>
            <ac:grpSpMk id="14" creationId="{04D6273A-AB8D-0AE0-C7AB-2128D970AAB4}"/>
          </ac:grpSpMkLst>
        </pc:grpChg>
        <pc:graphicFrameChg chg="add del mod modGraphic">
          <ac:chgData name="Hu Chuan-Peng" userId="b3f3f6a417be6905" providerId="LiveId" clId="{BF964FA0-E7A1-964C-9FCA-AECFA1934B91}" dt="2025-10-16T02:44:33.896" v="2571" actId="20577"/>
          <ac:graphicFrameMkLst>
            <pc:docMk/>
            <pc:sldMk cId="2635981238" sldId="2443"/>
            <ac:graphicFrameMk id="18" creationId="{305221F4-E098-5B7D-0835-F6C7AE217322}"/>
          </ac:graphicFrameMkLst>
        </pc:graphicFrameChg>
        <pc:picChg chg="del">
          <ac:chgData name="Hu Chuan-Peng" userId="b3f3f6a417be6905" providerId="LiveId" clId="{BF964FA0-E7A1-964C-9FCA-AECFA1934B91}" dt="2025-10-16T02:38:15.103" v="2318" actId="478"/>
          <ac:picMkLst>
            <pc:docMk/>
            <pc:sldMk cId="2635981238" sldId="2443"/>
            <ac:picMk id="5" creationId="{ABEB7E46-A182-BAFF-2A27-37E39F68A9A4}"/>
          </ac:picMkLst>
        </pc:picChg>
        <pc:picChg chg="mod">
          <ac:chgData name="Hu Chuan-Peng" userId="b3f3f6a417be6905" providerId="LiveId" clId="{BF964FA0-E7A1-964C-9FCA-AECFA1934B91}" dt="2025-10-16T02:38:44.577" v="2319"/>
          <ac:picMkLst>
            <pc:docMk/>
            <pc:sldMk cId="2635981238" sldId="2443"/>
            <ac:picMk id="15" creationId="{93ED0E48-F276-DC73-FF2D-408251D1E03A}"/>
          </ac:picMkLst>
        </pc:picChg>
        <pc:picChg chg="mod">
          <ac:chgData name="Hu Chuan-Peng" userId="b3f3f6a417be6905" providerId="LiveId" clId="{BF964FA0-E7A1-964C-9FCA-AECFA1934B91}" dt="2025-10-16T02:38:44.577" v="2319"/>
          <ac:picMkLst>
            <pc:docMk/>
            <pc:sldMk cId="2635981238" sldId="2443"/>
            <ac:picMk id="16" creationId="{2C9F1B59-093A-9333-D7BD-46EF158C6B40}"/>
          </ac:picMkLst>
        </pc:picChg>
        <pc:picChg chg="mod">
          <ac:chgData name="Hu Chuan-Peng" userId="b3f3f6a417be6905" providerId="LiveId" clId="{BF964FA0-E7A1-964C-9FCA-AECFA1934B91}" dt="2025-10-16T02:38:44.577" v="2319"/>
          <ac:picMkLst>
            <pc:docMk/>
            <pc:sldMk cId="2635981238" sldId="2443"/>
            <ac:picMk id="17" creationId="{E809F7CB-F1B3-C8C3-F607-78883F72A651}"/>
          </ac:picMkLst>
        </pc:picChg>
      </pc:sldChg>
      <pc:sldChg chg="addSp modSp add mod">
        <pc:chgData name="Hu Chuan-Peng" userId="b3f3f6a417be6905" providerId="LiveId" clId="{BF964FA0-E7A1-964C-9FCA-AECFA1934B91}" dt="2025-10-16T02:45:55.068" v="2584" actId="207"/>
        <pc:sldMkLst>
          <pc:docMk/>
          <pc:sldMk cId="1442442903" sldId="2444"/>
        </pc:sldMkLst>
        <pc:spChg chg="mod">
          <ac:chgData name="Hu Chuan-Peng" userId="b3f3f6a417be6905" providerId="LiveId" clId="{BF964FA0-E7A1-964C-9FCA-AECFA1934B91}" dt="2025-10-16T02:45:55.068" v="2584" actId="207"/>
          <ac:spMkLst>
            <pc:docMk/>
            <pc:sldMk cId="1442442903" sldId="2444"/>
            <ac:spMk id="20" creationId="{5B471968-0B6A-132D-46E1-D9EF1FCFF1F0}"/>
          </ac:spMkLst>
        </pc:spChg>
        <pc:picChg chg="add mod">
          <ac:chgData name="Hu Chuan-Peng" userId="b3f3f6a417be6905" providerId="LiveId" clId="{BF964FA0-E7A1-964C-9FCA-AECFA1934B91}" dt="2025-10-16T02:45:21.210" v="2581" actId="1076"/>
          <ac:picMkLst>
            <pc:docMk/>
            <pc:sldMk cId="1442442903" sldId="2444"/>
            <ac:picMk id="5" creationId="{F7B85324-75B9-596A-2015-F7CAF19048FC}"/>
          </ac:picMkLst>
        </pc:picChg>
      </pc:sldChg>
      <pc:sldChg chg="add del">
        <pc:chgData name="Hu Chuan-Peng" userId="b3f3f6a417be6905" providerId="LiveId" clId="{BF964FA0-E7A1-964C-9FCA-AECFA1934B91}" dt="2025-10-16T02:44:53.575" v="2574"/>
        <pc:sldMkLst>
          <pc:docMk/>
          <pc:sldMk cId="2821161525" sldId="2445"/>
        </pc:sldMkLst>
      </pc:sldChg>
      <pc:sldChg chg="add del">
        <pc:chgData name="Hu Chuan-Peng" userId="b3f3f6a417be6905" providerId="LiveId" clId="{BF964FA0-E7A1-964C-9FCA-AECFA1934B91}" dt="2025-10-16T03:22:47.252" v="4739" actId="2696"/>
        <pc:sldMkLst>
          <pc:docMk/>
          <pc:sldMk cId="3507022918" sldId="2445"/>
        </pc:sldMkLst>
      </pc:sldChg>
      <pc:sldChg chg="add del">
        <pc:chgData name="Hu Chuan-Peng" userId="b3f3f6a417be6905" providerId="LiveId" clId="{BF964FA0-E7A1-964C-9FCA-AECFA1934B91}" dt="2025-10-16T03:22:47.279" v="4740" actId="2696"/>
        <pc:sldMkLst>
          <pc:docMk/>
          <pc:sldMk cId="2606799412" sldId="2446"/>
        </pc:sldMkLst>
      </pc:sldChg>
      <pc:sldChg chg="add del">
        <pc:chgData name="Hu Chuan-Peng" userId="b3f3f6a417be6905" providerId="LiveId" clId="{BF964FA0-E7A1-964C-9FCA-AECFA1934B91}" dt="2025-10-16T03:20:59.584" v="4642" actId="2696"/>
        <pc:sldMkLst>
          <pc:docMk/>
          <pc:sldMk cId="3108494989" sldId="2447"/>
        </pc:sldMkLst>
      </pc:sldChg>
      <pc:sldChg chg="addSp delSp modSp add mod">
        <pc:chgData name="Hu Chuan-Peng" userId="b3f3f6a417be6905" providerId="LiveId" clId="{BF964FA0-E7A1-964C-9FCA-AECFA1934B91}" dt="2025-10-16T06:23:37.956" v="9835"/>
        <pc:sldMkLst>
          <pc:docMk/>
          <pc:sldMk cId="1654515946" sldId="2448"/>
        </pc:sldMkLst>
        <pc:spChg chg="mod">
          <ac:chgData name="Hu Chuan-Peng" userId="b3f3f6a417be6905" providerId="LiveId" clId="{BF964FA0-E7A1-964C-9FCA-AECFA1934B91}" dt="2025-10-16T06:23:37.956" v="9835"/>
          <ac:spMkLst>
            <pc:docMk/>
            <pc:sldMk cId="1654515946" sldId="2448"/>
            <ac:spMk id="6" creationId="{ADAB8A5F-F3E4-0BBA-C3B1-5E260555CE70}"/>
          </ac:spMkLst>
        </pc:spChg>
        <pc:spChg chg="mod">
          <ac:chgData name="Hu Chuan-Peng" userId="b3f3f6a417be6905" providerId="LiveId" clId="{BF964FA0-E7A1-964C-9FCA-AECFA1934B91}" dt="2025-10-16T06:23:37.956" v="9835"/>
          <ac:spMkLst>
            <pc:docMk/>
            <pc:sldMk cId="1654515946" sldId="2448"/>
            <ac:spMk id="10" creationId="{F1A81E53-5E4C-8D49-FE3E-996E00658365}"/>
          </ac:spMkLst>
        </pc:spChg>
        <pc:spChg chg="mod">
          <ac:chgData name="Hu Chuan-Peng" userId="b3f3f6a417be6905" providerId="LiveId" clId="{BF964FA0-E7A1-964C-9FCA-AECFA1934B91}" dt="2025-10-16T06:23:37.956" v="9835"/>
          <ac:spMkLst>
            <pc:docMk/>
            <pc:sldMk cId="1654515946" sldId="2448"/>
            <ac:spMk id="14" creationId="{8D5A5727-9582-A622-074A-73C6E8E9BB3D}"/>
          </ac:spMkLst>
        </pc:spChg>
        <pc:spChg chg="mod">
          <ac:chgData name="Hu Chuan-Peng" userId="b3f3f6a417be6905" providerId="LiveId" clId="{BF964FA0-E7A1-964C-9FCA-AECFA1934B91}" dt="2025-10-16T06:23:37.956" v="9835"/>
          <ac:spMkLst>
            <pc:docMk/>
            <pc:sldMk cId="1654515946" sldId="2448"/>
            <ac:spMk id="15" creationId="{E2B6C4E6-1105-4D28-5D5A-0DC4377B3D1B}"/>
          </ac:spMkLst>
        </pc:spChg>
        <pc:spChg chg="mod">
          <ac:chgData name="Hu Chuan-Peng" userId="b3f3f6a417be6905" providerId="LiveId" clId="{BF964FA0-E7A1-964C-9FCA-AECFA1934B91}" dt="2025-10-16T03:18:07.008" v="4476" actId="14100"/>
          <ac:spMkLst>
            <pc:docMk/>
            <pc:sldMk cId="1654515946" sldId="2448"/>
            <ac:spMk id="19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8:33.896" v="4517" actId="1038"/>
          <ac:spMkLst>
            <pc:docMk/>
            <pc:sldMk cId="1654515946" sldId="2448"/>
            <ac:spMk id="20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3:18:48.312" v="4531" actId="1038"/>
          <ac:spMkLst>
            <pc:docMk/>
            <pc:sldMk cId="1654515946" sldId="2448"/>
            <ac:spMk id="22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3:37.956" v="9835"/>
          <ac:grpSpMkLst>
            <pc:docMk/>
            <pc:sldMk cId="1654515946" sldId="2448"/>
            <ac:grpSpMk id="5" creationId="{1A4ADF6B-07AF-A73A-2AE9-38135A327FBD}"/>
          </ac:grpSpMkLst>
        </pc:grpChg>
        <pc:grpChg chg="add del">
          <ac:chgData name="Hu Chuan-Peng" userId="b3f3f6a417be6905" providerId="LiveId" clId="{BF964FA0-E7A1-964C-9FCA-AECFA1934B91}" dt="2025-10-16T06:23:37.444" v="9834" actId="478"/>
          <ac:grpSpMkLst>
            <pc:docMk/>
            <pc:sldMk cId="1654515946" sldId="2448"/>
            <ac:grpSpMk id="34" creationId="{00000000-0000-0000-0000-000000000000}"/>
          </ac:grpSpMkLst>
        </pc:grpChg>
      </pc:sldChg>
      <pc:sldChg chg="addSp delSp modSp add mod">
        <pc:chgData name="Hu Chuan-Peng" userId="b3f3f6a417be6905" providerId="LiveId" clId="{BF964FA0-E7A1-964C-9FCA-AECFA1934B91}" dt="2025-10-16T06:23:41.600" v="9837"/>
        <pc:sldMkLst>
          <pc:docMk/>
          <pc:sldMk cId="448154747" sldId="2449"/>
        </pc:sldMkLst>
        <pc:spChg chg="mod">
          <ac:chgData name="Hu Chuan-Peng" userId="b3f3f6a417be6905" providerId="LiveId" clId="{BF964FA0-E7A1-964C-9FCA-AECFA1934B91}" dt="2025-10-16T03:19:16.559" v="4535" actId="1076"/>
          <ac:spMkLst>
            <pc:docMk/>
            <pc:sldMk cId="448154747" sldId="2449"/>
            <ac:spMk id="4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3:20:48.153" v="4640" actId="1038"/>
          <ac:spMkLst>
            <pc:docMk/>
            <pc:sldMk cId="448154747" sldId="2449"/>
            <ac:spMk id="5" creationId="{C1A611EC-4991-E5CB-2A58-1ED289F7A1AB}"/>
          </ac:spMkLst>
        </pc:spChg>
        <pc:spChg chg="mod">
          <ac:chgData name="Hu Chuan-Peng" userId="b3f3f6a417be6905" providerId="LiveId" clId="{BF964FA0-E7A1-964C-9FCA-AECFA1934B91}" dt="2025-10-16T06:23:41.600" v="9837"/>
          <ac:spMkLst>
            <pc:docMk/>
            <pc:sldMk cId="448154747" sldId="2449"/>
            <ac:spMk id="10" creationId="{6547CF04-78C9-C1E9-4E1B-6ABEE071E900}"/>
          </ac:spMkLst>
        </pc:spChg>
        <pc:spChg chg="mod">
          <ac:chgData name="Hu Chuan-Peng" userId="b3f3f6a417be6905" providerId="LiveId" clId="{BF964FA0-E7A1-964C-9FCA-AECFA1934B91}" dt="2025-10-16T06:23:41.600" v="9837"/>
          <ac:spMkLst>
            <pc:docMk/>
            <pc:sldMk cId="448154747" sldId="2449"/>
            <ac:spMk id="14" creationId="{D9232A7C-14FF-BA9E-B44B-DCF955C9BFEA}"/>
          </ac:spMkLst>
        </pc:spChg>
        <pc:spChg chg="mod">
          <ac:chgData name="Hu Chuan-Peng" userId="b3f3f6a417be6905" providerId="LiveId" clId="{BF964FA0-E7A1-964C-9FCA-AECFA1934B91}" dt="2025-10-16T06:23:41.600" v="9837"/>
          <ac:spMkLst>
            <pc:docMk/>
            <pc:sldMk cId="448154747" sldId="2449"/>
            <ac:spMk id="15" creationId="{1D949666-50DA-E202-7681-B710B4CAD6B4}"/>
          </ac:spMkLst>
        </pc:spChg>
        <pc:spChg chg="mod">
          <ac:chgData name="Hu Chuan-Peng" userId="b3f3f6a417be6905" providerId="LiveId" clId="{BF964FA0-E7A1-964C-9FCA-AECFA1934B91}" dt="2025-10-16T06:23:41.600" v="9837"/>
          <ac:spMkLst>
            <pc:docMk/>
            <pc:sldMk cId="448154747" sldId="2449"/>
            <ac:spMk id="16" creationId="{2B9AE3E6-76CB-876A-6901-8AEA7EA4BA71}"/>
          </ac:spMkLst>
        </pc:spChg>
        <pc:grpChg chg="add mod">
          <ac:chgData name="Hu Chuan-Peng" userId="b3f3f6a417be6905" providerId="LiveId" clId="{BF964FA0-E7A1-964C-9FCA-AECFA1934B91}" dt="2025-10-16T06:23:41.600" v="9837"/>
          <ac:grpSpMkLst>
            <pc:docMk/>
            <pc:sldMk cId="448154747" sldId="2449"/>
            <ac:grpSpMk id="6" creationId="{64EFB6D9-EDD5-7C66-7FBA-F992DBDBA70E}"/>
          </ac:grpSpMkLst>
        </pc:grpChg>
        <pc:grpChg chg="del">
          <ac:chgData name="Hu Chuan-Peng" userId="b3f3f6a417be6905" providerId="LiveId" clId="{BF964FA0-E7A1-964C-9FCA-AECFA1934B91}" dt="2025-10-16T06:23:40.892" v="9836" actId="478"/>
          <ac:grpSpMkLst>
            <pc:docMk/>
            <pc:sldMk cId="448154747" sldId="2449"/>
            <ac:grpSpMk id="34" creationId="{00000000-0000-0000-0000-000000000000}"/>
          </ac:grpSpMkLst>
        </pc:grpChg>
      </pc:sldChg>
      <pc:sldChg chg="addSp delSp modSp add mod">
        <pc:chgData name="Hu Chuan-Peng" userId="b3f3f6a417be6905" providerId="LiveId" clId="{BF964FA0-E7A1-964C-9FCA-AECFA1934B91}" dt="2025-10-16T06:23:46.331" v="9839"/>
        <pc:sldMkLst>
          <pc:docMk/>
          <pc:sldMk cId="3231798160" sldId="2450"/>
        </pc:sldMkLst>
        <pc:spChg chg="add mod">
          <ac:chgData name="Hu Chuan-Peng" userId="b3f3f6a417be6905" providerId="LiveId" clId="{BF964FA0-E7A1-964C-9FCA-AECFA1934B91}" dt="2025-10-16T03:21:42.443" v="4689" actId="313"/>
          <ac:spMkLst>
            <pc:docMk/>
            <pc:sldMk cId="3231798160" sldId="2450"/>
            <ac:spMk id="6" creationId="{FD4B5F00-EC9D-CD99-EF65-354F8F8FEA5E}"/>
          </ac:spMkLst>
        </pc:spChg>
        <pc:spChg chg="mod">
          <ac:chgData name="Hu Chuan-Peng" userId="b3f3f6a417be6905" providerId="LiveId" clId="{BF964FA0-E7A1-964C-9FCA-AECFA1934B91}" dt="2025-10-16T06:23:46.331" v="9839"/>
          <ac:spMkLst>
            <pc:docMk/>
            <pc:sldMk cId="3231798160" sldId="2450"/>
            <ac:spMk id="14" creationId="{CC85438D-A716-CAB5-F12F-E97802BBD1B5}"/>
          </ac:spMkLst>
        </pc:spChg>
        <pc:spChg chg="mod">
          <ac:chgData name="Hu Chuan-Peng" userId="b3f3f6a417be6905" providerId="LiveId" clId="{BF964FA0-E7A1-964C-9FCA-AECFA1934B91}" dt="2025-10-16T06:23:46.331" v="9839"/>
          <ac:spMkLst>
            <pc:docMk/>
            <pc:sldMk cId="3231798160" sldId="2450"/>
            <ac:spMk id="15" creationId="{4B4D90D6-315F-F407-CD33-AEAA58184832}"/>
          </ac:spMkLst>
        </pc:spChg>
        <pc:spChg chg="mod">
          <ac:chgData name="Hu Chuan-Peng" userId="b3f3f6a417be6905" providerId="LiveId" clId="{BF964FA0-E7A1-964C-9FCA-AECFA1934B91}" dt="2025-10-16T06:23:46.331" v="9839"/>
          <ac:spMkLst>
            <pc:docMk/>
            <pc:sldMk cId="3231798160" sldId="2450"/>
            <ac:spMk id="16" creationId="{3A7A6554-0300-704D-F4C3-A203EE3AC469}"/>
          </ac:spMkLst>
        </pc:spChg>
        <pc:spChg chg="mod">
          <ac:chgData name="Hu Chuan-Peng" userId="b3f3f6a417be6905" providerId="LiveId" clId="{BF964FA0-E7A1-964C-9FCA-AECFA1934B91}" dt="2025-10-16T06:23:46.331" v="9839"/>
          <ac:spMkLst>
            <pc:docMk/>
            <pc:sldMk cId="3231798160" sldId="2450"/>
            <ac:spMk id="21" creationId="{468D372B-F3FF-877E-5AD6-0AE23297F7F5}"/>
          </ac:spMkLst>
        </pc:spChg>
        <pc:grpChg chg="add mod">
          <ac:chgData name="Hu Chuan-Peng" userId="b3f3f6a417be6905" providerId="LiveId" clId="{BF964FA0-E7A1-964C-9FCA-AECFA1934B91}" dt="2025-10-16T06:23:46.331" v="9839"/>
          <ac:grpSpMkLst>
            <pc:docMk/>
            <pc:sldMk cId="3231798160" sldId="2450"/>
            <ac:grpSpMk id="10" creationId="{F8734DCD-DD86-B6E1-BEEA-6806C7F8BE30}"/>
          </ac:grpSpMkLst>
        </pc:grpChg>
        <pc:grpChg chg="del">
          <ac:chgData name="Hu Chuan-Peng" userId="b3f3f6a417be6905" providerId="LiveId" clId="{BF964FA0-E7A1-964C-9FCA-AECFA1934B91}" dt="2025-10-16T06:23:45.882" v="9838" actId="478"/>
          <ac:grpSpMkLst>
            <pc:docMk/>
            <pc:sldMk cId="3231798160" sldId="2450"/>
            <ac:grpSpMk id="34" creationId="{00000000-0000-0000-0000-000000000000}"/>
          </ac:grpSpMkLst>
        </pc:grpChg>
      </pc:sldChg>
      <pc:sldChg chg="addSp delSp modSp add mod">
        <pc:chgData name="Hu Chuan-Peng" userId="b3f3f6a417be6905" providerId="LiveId" clId="{BF964FA0-E7A1-964C-9FCA-AECFA1934B91}" dt="2025-10-16T06:23:49.311" v="9842"/>
        <pc:sldMkLst>
          <pc:docMk/>
          <pc:sldMk cId="751913548" sldId="2451"/>
        </pc:sldMkLst>
        <pc:spChg chg="add mod">
          <ac:chgData name="Hu Chuan-Peng" userId="b3f3f6a417be6905" providerId="LiveId" clId="{BF964FA0-E7A1-964C-9FCA-AECFA1934B91}" dt="2025-10-16T03:22:32.806" v="4738" actId="20577"/>
          <ac:spMkLst>
            <pc:docMk/>
            <pc:sldMk cId="751913548" sldId="2451"/>
            <ac:spMk id="10" creationId="{66586FDF-D9C4-E816-6B89-98A6E364123A}"/>
          </ac:spMkLst>
        </pc:spChg>
        <pc:spChg chg="mod">
          <ac:chgData name="Hu Chuan-Peng" userId="b3f3f6a417be6905" providerId="LiveId" clId="{BF964FA0-E7A1-964C-9FCA-AECFA1934B91}" dt="2025-10-16T06:23:49.311" v="9842"/>
          <ac:spMkLst>
            <pc:docMk/>
            <pc:sldMk cId="751913548" sldId="2451"/>
            <ac:spMk id="15" creationId="{AA78919C-8029-460B-657A-A0D9369621F5}"/>
          </ac:spMkLst>
        </pc:spChg>
        <pc:spChg chg="mod">
          <ac:chgData name="Hu Chuan-Peng" userId="b3f3f6a417be6905" providerId="LiveId" clId="{BF964FA0-E7A1-964C-9FCA-AECFA1934B91}" dt="2025-10-16T06:23:49.311" v="9842"/>
          <ac:spMkLst>
            <pc:docMk/>
            <pc:sldMk cId="751913548" sldId="2451"/>
            <ac:spMk id="16" creationId="{15936FDC-7E2D-F099-5E20-B9215D255556}"/>
          </ac:spMkLst>
        </pc:spChg>
        <pc:spChg chg="mod">
          <ac:chgData name="Hu Chuan-Peng" userId="b3f3f6a417be6905" providerId="LiveId" clId="{BF964FA0-E7A1-964C-9FCA-AECFA1934B91}" dt="2025-10-16T06:23:49.311" v="9842"/>
          <ac:spMkLst>
            <pc:docMk/>
            <pc:sldMk cId="751913548" sldId="2451"/>
            <ac:spMk id="21" creationId="{BF51A3F9-30AE-B742-FB3E-8B27FB142FED}"/>
          </ac:spMkLst>
        </pc:spChg>
        <pc:spChg chg="mod">
          <ac:chgData name="Hu Chuan-Peng" userId="b3f3f6a417be6905" providerId="LiveId" clId="{BF964FA0-E7A1-964C-9FCA-AECFA1934B91}" dt="2025-10-16T06:23:49.311" v="9842"/>
          <ac:spMkLst>
            <pc:docMk/>
            <pc:sldMk cId="751913548" sldId="2451"/>
            <ac:spMk id="26" creationId="{401521C7-80CD-292D-A0F9-9BD3A9D8835D}"/>
          </ac:spMkLst>
        </pc:spChg>
        <pc:grpChg chg="add mod">
          <ac:chgData name="Hu Chuan-Peng" userId="b3f3f6a417be6905" providerId="LiveId" clId="{BF964FA0-E7A1-964C-9FCA-AECFA1934B91}" dt="2025-10-16T06:23:49.311" v="9842"/>
          <ac:grpSpMkLst>
            <pc:docMk/>
            <pc:sldMk cId="751913548" sldId="2451"/>
            <ac:grpSpMk id="14" creationId="{D471AAF9-330B-C737-4DD2-66E0B2B784CC}"/>
          </ac:grpSpMkLst>
        </pc:grpChg>
        <pc:grpChg chg="del mod">
          <ac:chgData name="Hu Chuan-Peng" userId="b3f3f6a417be6905" providerId="LiveId" clId="{BF964FA0-E7A1-964C-9FCA-AECFA1934B91}" dt="2025-10-16T06:23:48.916" v="9841" actId="478"/>
          <ac:grpSpMkLst>
            <pc:docMk/>
            <pc:sldMk cId="751913548" sldId="2451"/>
            <ac:grpSpMk id="34" creationId="{00000000-0000-0000-0000-000000000000}"/>
          </ac:grpSpMkLst>
        </pc:grpChg>
      </pc:sldChg>
      <pc:sldChg chg="addSp delSp modSp add mod">
        <pc:chgData name="Hu Chuan-Peng" userId="b3f3f6a417be6905" providerId="LiveId" clId="{BF964FA0-E7A1-964C-9FCA-AECFA1934B91}" dt="2025-10-16T06:24:20.629" v="9862"/>
        <pc:sldMkLst>
          <pc:docMk/>
          <pc:sldMk cId="3759795896" sldId="2452"/>
        </pc:sldMkLst>
        <pc:spChg chg="del">
          <ac:chgData name="Hu Chuan-Peng" userId="b3f3f6a417be6905" providerId="LiveId" clId="{BF964FA0-E7A1-964C-9FCA-AECFA1934B91}" dt="2025-10-16T05:30:04.122" v="6695" actId="478"/>
          <ac:spMkLst>
            <pc:docMk/>
            <pc:sldMk cId="3759795896" sldId="2452"/>
            <ac:spMk id="6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34:46.676" v="6932" actId="478"/>
          <ac:spMkLst>
            <pc:docMk/>
            <pc:sldMk cId="3759795896" sldId="2452"/>
            <ac:spMk id="8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33:58.620" v="6897" actId="478"/>
          <ac:spMkLst>
            <pc:docMk/>
            <pc:sldMk cId="3759795896" sldId="2452"/>
            <ac:spMk id="9" creationId="{00000000-0000-0000-0000-000000000000}"/>
          </ac:spMkLst>
        </pc:spChg>
        <pc:spChg chg="mod">
          <ac:chgData name="Hu Chuan-Peng" userId="b3f3f6a417be6905" providerId="LiveId" clId="{BF964FA0-E7A1-964C-9FCA-AECFA1934B91}" dt="2025-10-16T05:33:08.461" v="6854" actId="1076"/>
          <ac:spMkLst>
            <pc:docMk/>
            <pc:sldMk cId="3759795896" sldId="2452"/>
            <ac:spMk id="10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31:48.404" v="6781" actId="478"/>
          <ac:spMkLst>
            <pc:docMk/>
            <pc:sldMk cId="3759795896" sldId="2452"/>
            <ac:spMk id="12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32:23.242" v="6811" actId="478"/>
          <ac:spMkLst>
            <pc:docMk/>
            <pc:sldMk cId="3759795896" sldId="2452"/>
            <ac:spMk id="16" creationId="{00000000-0000-0000-0000-000000000000}"/>
          </ac:spMkLst>
        </pc:spChg>
        <pc:spChg chg="del">
          <ac:chgData name="Hu Chuan-Peng" userId="b3f3f6a417be6905" providerId="LiveId" clId="{BF964FA0-E7A1-964C-9FCA-AECFA1934B91}" dt="2025-10-16T05:32:59.070" v="6851" actId="478"/>
          <ac:spMkLst>
            <pc:docMk/>
            <pc:sldMk cId="3759795896" sldId="2452"/>
            <ac:spMk id="17" creationId="{00000000-0000-0000-0000-000000000000}"/>
          </ac:spMkLst>
        </pc:spChg>
        <pc:spChg chg="add mod">
          <ac:chgData name="Hu Chuan-Peng" userId="b3f3f6a417be6905" providerId="LiveId" clId="{BF964FA0-E7A1-964C-9FCA-AECFA1934B91}" dt="2025-10-16T05:33:06.143" v="6853" actId="1076"/>
          <ac:spMkLst>
            <pc:docMk/>
            <pc:sldMk cId="3759795896" sldId="2452"/>
            <ac:spMk id="18" creationId="{F2FAC4D7-0EF5-AD67-0FDA-D31ABA553F62}"/>
          </ac:spMkLst>
        </pc:spChg>
        <pc:spChg chg="add mod">
          <ac:chgData name="Hu Chuan-Peng" userId="b3f3f6a417be6905" providerId="LiveId" clId="{BF964FA0-E7A1-964C-9FCA-AECFA1934B91}" dt="2025-10-16T05:32:26.394" v="6812" actId="1076"/>
          <ac:spMkLst>
            <pc:docMk/>
            <pc:sldMk cId="3759795896" sldId="2452"/>
            <ac:spMk id="19" creationId="{55F68892-2D11-F107-70D1-70BD6B592DE6}"/>
          </ac:spMkLst>
        </pc:spChg>
        <pc:spChg chg="add mod">
          <ac:chgData name="Hu Chuan-Peng" userId="b3f3f6a417be6905" providerId="LiveId" clId="{BF964FA0-E7A1-964C-9FCA-AECFA1934B91}" dt="2025-10-16T05:34:52.392" v="6934" actId="1076"/>
          <ac:spMkLst>
            <pc:docMk/>
            <pc:sldMk cId="3759795896" sldId="2452"/>
            <ac:spMk id="20" creationId="{744C09E1-4FDA-E52A-79CD-96507C6410BF}"/>
          </ac:spMkLst>
        </pc:spChg>
        <pc:spChg chg="add mod">
          <ac:chgData name="Hu Chuan-Peng" userId="b3f3f6a417be6905" providerId="LiveId" clId="{BF964FA0-E7A1-964C-9FCA-AECFA1934B91}" dt="2025-10-16T05:34:10.675" v="6900" actId="1076"/>
          <ac:spMkLst>
            <pc:docMk/>
            <pc:sldMk cId="3759795896" sldId="2452"/>
            <ac:spMk id="21" creationId="{3559DA3D-46C1-2C87-6858-400594ACD4CD}"/>
          </ac:spMkLst>
        </pc:spChg>
        <pc:spChg chg="add mod">
          <ac:chgData name="Hu Chuan-Peng" userId="b3f3f6a417be6905" providerId="LiveId" clId="{BF964FA0-E7A1-964C-9FCA-AECFA1934B91}" dt="2025-10-16T05:34:50.442" v="6933" actId="1076"/>
          <ac:spMkLst>
            <pc:docMk/>
            <pc:sldMk cId="3759795896" sldId="2452"/>
            <ac:spMk id="22" creationId="{53C40BF1-8374-6E8F-4205-11EAD2461B33}"/>
          </ac:spMkLst>
        </pc:spChg>
        <pc:spChg chg="mod">
          <ac:chgData name="Hu Chuan-Peng" userId="b3f3f6a417be6905" providerId="LiveId" clId="{BF964FA0-E7A1-964C-9FCA-AECFA1934B91}" dt="2025-10-16T06:24:20.629" v="9862"/>
          <ac:spMkLst>
            <pc:docMk/>
            <pc:sldMk cId="3759795896" sldId="2452"/>
            <ac:spMk id="24" creationId="{6C7576AF-368D-BAEA-1225-59B6CE72DA0B}"/>
          </ac:spMkLst>
        </pc:spChg>
        <pc:spChg chg="mod">
          <ac:chgData name="Hu Chuan-Peng" userId="b3f3f6a417be6905" providerId="LiveId" clId="{BF964FA0-E7A1-964C-9FCA-AECFA1934B91}" dt="2025-10-16T06:24:20.629" v="9862"/>
          <ac:spMkLst>
            <pc:docMk/>
            <pc:sldMk cId="3759795896" sldId="2452"/>
            <ac:spMk id="25" creationId="{4232FB41-CB30-FD1A-9C83-CBD38BF389AF}"/>
          </ac:spMkLst>
        </pc:spChg>
        <pc:spChg chg="mod">
          <ac:chgData name="Hu Chuan-Peng" userId="b3f3f6a417be6905" providerId="LiveId" clId="{BF964FA0-E7A1-964C-9FCA-AECFA1934B91}" dt="2025-10-16T06:24:20.629" v="9862"/>
          <ac:spMkLst>
            <pc:docMk/>
            <pc:sldMk cId="3759795896" sldId="2452"/>
            <ac:spMk id="26" creationId="{D8494865-D1EC-3EEC-EC83-4283AA68C603}"/>
          </ac:spMkLst>
        </pc:spChg>
        <pc:spChg chg="mod">
          <ac:chgData name="Hu Chuan-Peng" userId="b3f3f6a417be6905" providerId="LiveId" clId="{BF964FA0-E7A1-964C-9FCA-AECFA1934B91}" dt="2025-10-16T06:24:20.629" v="9862"/>
          <ac:spMkLst>
            <pc:docMk/>
            <pc:sldMk cId="3759795896" sldId="2452"/>
            <ac:spMk id="27" creationId="{A3DDC369-4787-981C-9EF6-2C9534284FC3}"/>
          </ac:spMkLst>
        </pc:spChg>
        <pc:grpChg chg="del">
          <ac:chgData name="Hu Chuan-Peng" userId="b3f3f6a417be6905" providerId="LiveId" clId="{BF964FA0-E7A1-964C-9FCA-AECFA1934B91}" dt="2025-10-16T06:24:20.272" v="9861" actId="478"/>
          <ac:grpSpMkLst>
            <pc:docMk/>
            <pc:sldMk cId="3759795896" sldId="2452"/>
            <ac:grpSpMk id="5" creationId="{00000000-0000-0000-0000-000000000000}"/>
          </ac:grpSpMkLst>
        </pc:grpChg>
        <pc:grpChg chg="add mod">
          <ac:chgData name="Hu Chuan-Peng" userId="b3f3f6a417be6905" providerId="LiveId" clId="{BF964FA0-E7A1-964C-9FCA-AECFA1934B91}" dt="2025-10-16T06:24:20.629" v="9862"/>
          <ac:grpSpMkLst>
            <pc:docMk/>
            <pc:sldMk cId="3759795896" sldId="2452"/>
            <ac:grpSpMk id="23" creationId="{AA3BAE1D-467B-9052-BB53-3518224DB55C}"/>
          </ac:grpSpMkLst>
        </pc:grpChg>
        <pc:picChg chg="mod">
          <ac:chgData name="Hu Chuan-Peng" userId="b3f3f6a417be6905" providerId="LiveId" clId="{BF964FA0-E7A1-964C-9FCA-AECFA1934B91}" dt="2025-10-16T05:34:54.159" v="6935" actId="1076"/>
          <ac:picMkLst>
            <pc:docMk/>
            <pc:sldMk cId="3759795896" sldId="2452"/>
            <ac:picMk id="4" creationId="{00000000-0000-0000-0000-000000000000}"/>
          </ac:picMkLst>
        </pc:picChg>
      </pc:sldChg>
      <pc:sldChg chg="addSp delSp modSp add mod">
        <pc:chgData name="Hu Chuan-Peng" userId="b3f3f6a417be6905" providerId="LiveId" clId="{BF964FA0-E7A1-964C-9FCA-AECFA1934B91}" dt="2025-10-16T06:24:48.235" v="9882"/>
        <pc:sldMkLst>
          <pc:docMk/>
          <pc:sldMk cId="3337635404" sldId="2453"/>
        </pc:sldMkLst>
        <pc:spChg chg="mod">
          <ac:chgData name="Hu Chuan-Peng" userId="b3f3f6a417be6905" providerId="LiveId" clId="{BF964FA0-E7A1-964C-9FCA-AECFA1934B91}" dt="2025-10-16T06:24:48.235" v="9882"/>
          <ac:spMkLst>
            <pc:docMk/>
            <pc:sldMk cId="3337635404" sldId="2453"/>
            <ac:spMk id="6" creationId="{F392F243-6FEA-C97F-22C4-C95A60A3AE7F}"/>
          </ac:spMkLst>
        </pc:spChg>
        <pc:spChg chg="mod">
          <ac:chgData name="Hu Chuan-Peng" userId="b3f3f6a417be6905" providerId="LiveId" clId="{BF964FA0-E7A1-964C-9FCA-AECFA1934B91}" dt="2025-10-16T06:24:48.235" v="9882"/>
          <ac:spMkLst>
            <pc:docMk/>
            <pc:sldMk cId="3337635404" sldId="2453"/>
            <ac:spMk id="9" creationId="{E753562C-A3E7-BEE9-4257-B1312644F801}"/>
          </ac:spMkLst>
        </pc:spChg>
        <pc:spChg chg="mod">
          <ac:chgData name="Hu Chuan-Peng" userId="b3f3f6a417be6905" providerId="LiveId" clId="{BF964FA0-E7A1-964C-9FCA-AECFA1934B91}" dt="2025-10-16T06:24:48.235" v="9882"/>
          <ac:spMkLst>
            <pc:docMk/>
            <pc:sldMk cId="3337635404" sldId="2453"/>
            <ac:spMk id="10" creationId="{649D8A02-3D35-78F0-FCCD-52B432044F66}"/>
          </ac:spMkLst>
        </pc:spChg>
        <pc:spChg chg="mod">
          <ac:chgData name="Hu Chuan-Peng" userId="b3f3f6a417be6905" providerId="LiveId" clId="{BF964FA0-E7A1-964C-9FCA-AECFA1934B91}" dt="2025-10-16T06:24:48.235" v="9882"/>
          <ac:spMkLst>
            <pc:docMk/>
            <pc:sldMk cId="3337635404" sldId="2453"/>
            <ac:spMk id="12" creationId="{D12CA85B-4714-D4EB-7995-F808D2159F69}"/>
          </ac:spMkLst>
        </pc:spChg>
        <pc:spChg chg="mod">
          <ac:chgData name="Hu Chuan-Peng" userId="b3f3f6a417be6905" providerId="LiveId" clId="{BF964FA0-E7A1-964C-9FCA-AECFA1934B91}" dt="2025-10-16T06:00:40.515" v="8671" actId="403"/>
          <ac:spMkLst>
            <pc:docMk/>
            <pc:sldMk cId="3337635404" sldId="2453"/>
            <ac:spMk id="14" creationId="{00000000-0000-0000-0000-000000000000}"/>
          </ac:spMkLst>
        </pc:spChg>
        <pc:grpChg chg="add mod">
          <ac:chgData name="Hu Chuan-Peng" userId="b3f3f6a417be6905" providerId="LiveId" clId="{BF964FA0-E7A1-964C-9FCA-AECFA1934B91}" dt="2025-10-16T06:24:48.235" v="9882"/>
          <ac:grpSpMkLst>
            <pc:docMk/>
            <pc:sldMk cId="3337635404" sldId="2453"/>
            <ac:grpSpMk id="4" creationId="{7B173AA9-295A-D502-C7AB-280B00B92983}"/>
          </ac:grpSpMkLst>
        </pc:grpChg>
        <pc:grpChg chg="del">
          <ac:chgData name="Hu Chuan-Peng" userId="b3f3f6a417be6905" providerId="LiveId" clId="{BF964FA0-E7A1-964C-9FCA-AECFA1934B91}" dt="2025-10-16T06:24:47.801" v="9881" actId="478"/>
          <ac:grpSpMkLst>
            <pc:docMk/>
            <pc:sldMk cId="3337635404" sldId="2453"/>
            <ac:grpSpMk id="5" creationId="{00000000-0000-0000-0000-000000000000}"/>
          </ac:grpSpMkLst>
        </pc:grpChg>
      </pc:sldChg>
    </pc:docChg>
  </pc:docChgLst>
  <pc:docChgLst>
    <pc:chgData name="Hu Chuan-Peng" userId="b3f3f6a417be6905" providerId="LiveId" clId="{230DFF41-4C1A-7347-9F17-CFE53FC86E72}"/>
    <pc:docChg chg="undo custSel modSld sldOrd">
      <pc:chgData name="Hu Chuan-Peng" userId="b3f3f6a417be6905" providerId="LiveId" clId="{230DFF41-4C1A-7347-9F17-CFE53FC86E72}" dt="2025-08-25T12:48:22.099" v="823" actId="1076"/>
      <pc:docMkLst>
        <pc:docMk/>
      </pc:docMkLst>
      <pc:sldChg chg="addSp modSp mod">
        <pc:chgData name="Hu Chuan-Peng" userId="b3f3f6a417be6905" providerId="LiveId" clId="{230DFF41-4C1A-7347-9F17-CFE53FC86E72}" dt="2025-08-14T14:12:51.847" v="64" actId="1035"/>
        <pc:sldMkLst>
          <pc:docMk/>
          <pc:sldMk cId="0" sldId="2292"/>
        </pc:sldMkLst>
        <pc:spChg chg="mod">
          <ac:chgData name="Hu Chuan-Peng" userId="b3f3f6a417be6905" providerId="LiveId" clId="{230DFF41-4C1A-7347-9F17-CFE53FC86E72}" dt="2025-08-14T14:12:41.849" v="62" actId="20577"/>
          <ac:spMkLst>
            <pc:docMk/>
            <pc:sldMk cId="0" sldId="2292"/>
            <ac:spMk id="13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12:24.471" v="43" actId="1076"/>
          <ac:spMkLst>
            <pc:docMk/>
            <pc:sldMk cId="0" sldId="2292"/>
            <ac:spMk id="16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10:58.783" v="8" actId="20577"/>
          <ac:spMkLst>
            <pc:docMk/>
            <pc:sldMk cId="0" sldId="2292"/>
            <ac:spMk id="27" creationId="{00000000-0000-0000-0000-000000000000}"/>
          </ac:spMkLst>
        </pc:spChg>
        <pc:cxnChg chg="mod">
          <ac:chgData name="Hu Chuan-Peng" userId="b3f3f6a417be6905" providerId="LiveId" clId="{230DFF41-4C1A-7347-9F17-CFE53FC86E72}" dt="2025-08-14T14:11:34.105" v="12" actId="14100"/>
          <ac:cxnSpMkLst>
            <pc:docMk/>
            <pc:sldMk cId="0" sldId="2292"/>
            <ac:cxnSpMk id="6" creationId="{00000000-0000-0000-0000-000000000000}"/>
          </ac:cxnSpMkLst>
        </pc:cxnChg>
        <pc:cxnChg chg="mod">
          <ac:chgData name="Hu Chuan-Peng" userId="b3f3f6a417be6905" providerId="LiveId" clId="{230DFF41-4C1A-7347-9F17-CFE53FC86E72}" dt="2025-08-14T14:11:26.105" v="10" actId="14100"/>
          <ac:cxnSpMkLst>
            <pc:docMk/>
            <pc:sldMk cId="0" sldId="2292"/>
            <ac:cxnSpMk id="21" creationId="{00000000-0000-0000-0000-000000000000}"/>
          </ac:cxnSpMkLst>
        </pc:cxnChg>
        <pc:cxnChg chg="add mod">
          <ac:chgData name="Hu Chuan-Peng" userId="b3f3f6a417be6905" providerId="LiveId" clId="{230DFF41-4C1A-7347-9F17-CFE53FC86E72}" dt="2025-08-14T14:12:51.847" v="64" actId="1035"/>
          <ac:cxnSpMkLst>
            <pc:docMk/>
            <pc:sldMk cId="0" sldId="2292"/>
            <ac:cxnSpMk id="29" creationId="{E956578D-729B-C1B7-DBFE-2DE108C2BC81}"/>
          </ac:cxnSpMkLst>
        </pc:cxnChg>
      </pc:sldChg>
      <pc:sldChg chg="modSp mod">
        <pc:chgData name="Hu Chuan-Peng" userId="b3f3f6a417be6905" providerId="LiveId" clId="{230DFF41-4C1A-7347-9F17-CFE53FC86E72}" dt="2025-08-25T12:48:22.099" v="823" actId="1076"/>
        <pc:sldMkLst>
          <pc:docMk/>
          <pc:sldMk cId="0" sldId="2341"/>
        </pc:sldMkLst>
        <pc:spChg chg="mod">
          <ac:chgData name="Hu Chuan-Peng" userId="b3f3f6a417be6905" providerId="LiveId" clId="{230DFF41-4C1A-7347-9F17-CFE53FC86E72}" dt="2025-08-25T12:48:22.099" v="823" actId="1076"/>
          <ac:spMkLst>
            <pc:docMk/>
            <pc:sldMk cId="0" sldId="2341"/>
            <ac:spMk id="11" creationId="{00000000-0000-0000-0000-000000000000}"/>
          </ac:spMkLst>
        </pc:spChg>
      </pc:sldChg>
      <pc:sldChg chg="addSp delSp modSp mod modNotesTx">
        <pc:chgData name="Hu Chuan-Peng" userId="b3f3f6a417be6905" providerId="LiveId" clId="{230DFF41-4C1A-7347-9F17-CFE53FC86E72}" dt="2025-08-16T10:21:02.785" v="820" actId="1076"/>
        <pc:sldMkLst>
          <pc:docMk/>
          <pc:sldMk cId="0" sldId="2358"/>
        </pc:sldMkLst>
        <pc:spChg chg="topLvl">
          <ac:chgData name="Hu Chuan-Peng" userId="b3f3f6a417be6905" providerId="LiveId" clId="{230DFF41-4C1A-7347-9F17-CFE53FC86E72}" dt="2025-08-16T10:18:04.525" v="734" actId="478"/>
          <ac:spMkLst>
            <pc:docMk/>
            <pc:sldMk cId="0" sldId="2358"/>
            <ac:spMk id="11" creationId="{00000000-0000-0000-0000-000000000000}"/>
          </ac:spMkLst>
        </pc:spChg>
        <pc:spChg chg="del topLvl">
          <ac:chgData name="Hu Chuan-Peng" userId="b3f3f6a417be6905" providerId="LiveId" clId="{230DFF41-4C1A-7347-9F17-CFE53FC86E72}" dt="2025-08-16T10:18:04.525" v="734" actId="478"/>
          <ac:spMkLst>
            <pc:docMk/>
            <pc:sldMk cId="0" sldId="2358"/>
            <ac:spMk id="18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5:07:24.487" v="371" actId="113"/>
          <ac:spMkLst>
            <pc:docMk/>
            <pc:sldMk cId="0" sldId="2358"/>
            <ac:spMk id="25" creationId="{00000000-0000-0000-0000-000000000000}"/>
          </ac:spMkLst>
        </pc:spChg>
        <pc:grpChg chg="del">
          <ac:chgData name="Hu Chuan-Peng" userId="b3f3f6a417be6905" providerId="LiveId" clId="{230DFF41-4C1A-7347-9F17-CFE53FC86E72}" dt="2025-08-16T10:18:04.525" v="734" actId="478"/>
          <ac:grpSpMkLst>
            <pc:docMk/>
            <pc:sldMk cId="0" sldId="2358"/>
            <ac:grpSpMk id="19" creationId="{00000000-0000-0000-0000-000000000000}"/>
          </ac:grpSpMkLst>
        </pc:grpChg>
        <pc:picChg chg="add del mod">
          <ac:chgData name="Hu Chuan-Peng" userId="b3f3f6a417be6905" providerId="LiveId" clId="{230DFF41-4C1A-7347-9F17-CFE53FC86E72}" dt="2025-08-16T10:20:44.675" v="814" actId="478"/>
          <ac:picMkLst>
            <pc:docMk/>
            <pc:sldMk cId="0" sldId="2358"/>
            <ac:picMk id="6" creationId="{41D85BA8-7644-6457-5D59-808D4C43F4DA}"/>
          </ac:picMkLst>
        </pc:picChg>
        <pc:picChg chg="mod">
          <ac:chgData name="Hu Chuan-Peng" userId="b3f3f6a417be6905" providerId="LiveId" clId="{230DFF41-4C1A-7347-9F17-CFE53FC86E72}" dt="2025-08-16T10:19:34.851" v="795" actId="1076"/>
          <ac:picMkLst>
            <pc:docMk/>
            <pc:sldMk cId="0" sldId="2358"/>
            <ac:picMk id="8" creationId="{00000000-0000-0000-0000-000000000000}"/>
          </ac:picMkLst>
        </pc:picChg>
        <pc:picChg chg="add del mod">
          <ac:chgData name="Hu Chuan-Peng" userId="b3f3f6a417be6905" providerId="LiveId" clId="{230DFF41-4C1A-7347-9F17-CFE53FC86E72}" dt="2025-08-16T10:20:44.675" v="814" actId="478"/>
          <ac:picMkLst>
            <pc:docMk/>
            <pc:sldMk cId="0" sldId="2358"/>
            <ac:picMk id="10" creationId="{1E77C8EA-AEA5-F5B3-9BDF-522DFC3D9C6C}"/>
          </ac:picMkLst>
        </pc:picChg>
        <pc:picChg chg="del">
          <ac:chgData name="Hu Chuan-Peng" userId="b3f3f6a417be6905" providerId="LiveId" clId="{230DFF41-4C1A-7347-9F17-CFE53FC86E72}" dt="2025-08-16T10:18:00.437" v="733" actId="478"/>
          <ac:picMkLst>
            <pc:docMk/>
            <pc:sldMk cId="0" sldId="2358"/>
            <ac:picMk id="15" creationId="{00000000-0000-0000-0000-000000000000}"/>
          </ac:picMkLst>
        </pc:picChg>
        <pc:picChg chg="add mod">
          <ac:chgData name="Hu Chuan-Peng" userId="b3f3f6a417be6905" providerId="LiveId" clId="{230DFF41-4C1A-7347-9F17-CFE53FC86E72}" dt="2025-08-16T10:21:02.785" v="820" actId="1076"/>
          <ac:picMkLst>
            <pc:docMk/>
            <pc:sldMk cId="0" sldId="2358"/>
            <ac:picMk id="20" creationId="{4C0A50AE-F642-0644-4850-25313163F31D}"/>
          </ac:picMkLst>
        </pc:picChg>
      </pc:sldChg>
      <pc:sldChg chg="modSp mod">
        <pc:chgData name="Hu Chuan-Peng" userId="b3f3f6a417be6905" providerId="LiveId" clId="{230DFF41-4C1A-7347-9F17-CFE53FC86E72}" dt="2025-08-14T14:36:59.872" v="74" actId="1036"/>
        <pc:sldMkLst>
          <pc:docMk/>
          <pc:sldMk cId="0" sldId="2370"/>
        </pc:sldMkLst>
        <pc:spChg chg="mod">
          <ac:chgData name="Hu Chuan-Peng" userId="b3f3f6a417be6905" providerId="LiveId" clId="{230DFF41-4C1A-7347-9F17-CFE53FC86E72}" dt="2025-08-14T14:36:59.872" v="74" actId="1036"/>
          <ac:spMkLst>
            <pc:docMk/>
            <pc:sldMk cId="0" sldId="2370"/>
            <ac:spMk id="6" creationId="{00000000-0000-0000-0000-000000000000}"/>
          </ac:spMkLst>
        </pc:spChg>
      </pc:sldChg>
      <pc:sldChg chg="addSp delSp modSp mod">
        <pc:chgData name="Hu Chuan-Peng" userId="b3f3f6a417be6905" providerId="LiveId" clId="{230DFF41-4C1A-7347-9F17-CFE53FC86E72}" dt="2025-08-14T14:53:49.726" v="298"/>
        <pc:sldMkLst>
          <pc:docMk/>
          <pc:sldMk cId="0" sldId="2378"/>
        </pc:sldMkLst>
        <pc:spChg chg="mod">
          <ac:chgData name="Hu Chuan-Peng" userId="b3f3f6a417be6905" providerId="LiveId" clId="{230DFF41-4C1A-7347-9F17-CFE53FC86E72}" dt="2025-08-14T14:53:46.187" v="297"/>
          <ac:spMkLst>
            <pc:docMk/>
            <pc:sldMk cId="0" sldId="2378"/>
            <ac:spMk id="8" creationId="{00000000-0000-0000-0000-000000000000}"/>
          </ac:spMkLst>
        </pc:spChg>
        <pc:spChg chg="del mod">
          <ac:chgData name="Hu Chuan-Peng" userId="b3f3f6a417be6905" providerId="LiveId" clId="{230DFF41-4C1A-7347-9F17-CFE53FC86E72}" dt="2025-08-14T14:48:54.765" v="239" actId="478"/>
          <ac:spMkLst>
            <pc:docMk/>
            <pc:sldMk cId="0" sldId="2378"/>
            <ac:spMk id="10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53:49.726" v="298"/>
          <ac:spMkLst>
            <pc:docMk/>
            <pc:sldMk cId="0" sldId="2378"/>
            <ac:spMk id="12" creationId="{00000000-0000-0000-0000-000000000000}"/>
          </ac:spMkLst>
        </pc:spChg>
        <pc:spChg chg="add mod">
          <ac:chgData name="Hu Chuan-Peng" userId="b3f3f6a417be6905" providerId="LiveId" clId="{230DFF41-4C1A-7347-9F17-CFE53FC86E72}" dt="2025-08-14T14:48:55.128" v="240"/>
          <ac:spMkLst>
            <pc:docMk/>
            <pc:sldMk cId="0" sldId="2378"/>
            <ac:spMk id="13" creationId="{FA1864B2-3902-DEDB-2129-125324565361}"/>
          </ac:spMkLst>
        </pc:spChg>
      </pc:sldChg>
      <pc:sldChg chg="ord">
        <pc:chgData name="Hu Chuan-Peng" userId="b3f3f6a417be6905" providerId="LiveId" clId="{230DFF41-4C1A-7347-9F17-CFE53FC86E72}" dt="2025-08-14T14:35:51.787" v="66" actId="20578"/>
        <pc:sldMkLst>
          <pc:docMk/>
          <pc:sldMk cId="0" sldId="2387"/>
        </pc:sldMkLst>
      </pc:sldChg>
      <pc:sldChg chg="modSp mod">
        <pc:chgData name="Hu Chuan-Peng" userId="b3f3f6a417be6905" providerId="LiveId" clId="{230DFF41-4C1A-7347-9F17-CFE53FC86E72}" dt="2025-08-14T14:36:14.991" v="67" actId="113"/>
        <pc:sldMkLst>
          <pc:docMk/>
          <pc:sldMk cId="0" sldId="2388"/>
        </pc:sldMkLst>
        <pc:spChg chg="mod">
          <ac:chgData name="Hu Chuan-Peng" userId="b3f3f6a417be6905" providerId="LiveId" clId="{230DFF41-4C1A-7347-9F17-CFE53FC86E72}" dt="2025-08-14T14:36:14.991" v="67" actId="113"/>
          <ac:spMkLst>
            <pc:docMk/>
            <pc:sldMk cId="0" sldId="2388"/>
            <ac:spMk id="5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25T00:43:55.415" v="821" actId="1036"/>
        <pc:sldMkLst>
          <pc:docMk/>
          <pc:sldMk cId="0" sldId="2391"/>
        </pc:sldMkLst>
        <pc:picChg chg="mod">
          <ac:chgData name="Hu Chuan-Peng" userId="b3f3f6a417be6905" providerId="LiveId" clId="{230DFF41-4C1A-7347-9F17-CFE53FC86E72}" dt="2025-08-25T00:43:55.415" v="821" actId="1036"/>
          <ac:picMkLst>
            <pc:docMk/>
            <pc:sldMk cId="0" sldId="2391"/>
            <ac:picMk id="4" creationId="{00000000-0000-0000-0000-000000000000}"/>
          </ac:picMkLst>
        </pc:picChg>
      </pc:sldChg>
      <pc:sldChg chg="modSp mod">
        <pc:chgData name="Hu Chuan-Peng" userId="b3f3f6a417be6905" providerId="LiveId" clId="{230DFF41-4C1A-7347-9F17-CFE53FC86E72}" dt="2025-08-14T15:11:25.296" v="665" actId="20577"/>
        <pc:sldMkLst>
          <pc:docMk/>
          <pc:sldMk cId="0" sldId="2398"/>
        </pc:sldMkLst>
        <pc:spChg chg="mod">
          <ac:chgData name="Hu Chuan-Peng" userId="b3f3f6a417be6905" providerId="LiveId" clId="{230DFF41-4C1A-7347-9F17-CFE53FC86E72}" dt="2025-08-14T15:11:25.296" v="665" actId="20577"/>
          <ac:spMkLst>
            <pc:docMk/>
            <pc:sldMk cId="0" sldId="2398"/>
            <ac:spMk id="4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5:01:21.578" v="331" actId="20577"/>
        <pc:sldMkLst>
          <pc:docMk/>
          <pc:sldMk cId="0" sldId="2399"/>
        </pc:sldMkLst>
        <pc:spChg chg="mod">
          <ac:chgData name="Hu Chuan-Peng" userId="b3f3f6a417be6905" providerId="LiveId" clId="{230DFF41-4C1A-7347-9F17-CFE53FC86E72}" dt="2025-08-14T15:01:21.578" v="331" actId="20577"/>
          <ac:spMkLst>
            <pc:docMk/>
            <pc:sldMk cId="0" sldId="2399"/>
            <ac:spMk id="14" creationId="{00000000-0000-0000-0000-000000000000}"/>
          </ac:spMkLst>
        </pc:spChg>
      </pc:sldChg>
      <pc:sldChg chg="addSp delSp modSp mod">
        <pc:chgData name="Hu Chuan-Peng" userId="b3f3f6a417be6905" providerId="LiveId" clId="{230DFF41-4C1A-7347-9F17-CFE53FC86E72}" dt="2025-08-14T15:03:01.440" v="346" actId="1037"/>
        <pc:sldMkLst>
          <pc:docMk/>
          <pc:sldMk cId="0" sldId="2400"/>
        </pc:sldMkLst>
        <pc:spChg chg="add mod">
          <ac:chgData name="Hu Chuan-Peng" userId="b3f3f6a417be6905" providerId="LiveId" clId="{230DFF41-4C1A-7347-9F17-CFE53FC86E72}" dt="2025-08-14T15:03:01.440" v="346" actId="1037"/>
          <ac:spMkLst>
            <pc:docMk/>
            <pc:sldMk cId="0" sldId="2400"/>
            <ac:spMk id="5" creationId="{3BB44981-A2FE-C8BD-EE00-A75E90CEBE17}"/>
          </ac:spMkLst>
        </pc:spChg>
        <pc:spChg chg="mod">
          <ac:chgData name="Hu Chuan-Peng" userId="b3f3f6a417be6905" providerId="LiveId" clId="{230DFF41-4C1A-7347-9F17-CFE53FC86E72}" dt="2025-08-14T15:02:45.973" v="337" actId="1035"/>
          <ac:spMkLst>
            <pc:docMk/>
            <pc:sldMk cId="0" sldId="2400"/>
            <ac:spMk id="10" creationId="{00000000-0000-0000-0000-000000000000}"/>
          </ac:spMkLst>
        </pc:spChg>
        <pc:spChg chg="del">
          <ac:chgData name="Hu Chuan-Peng" userId="b3f3f6a417be6905" providerId="LiveId" clId="{230DFF41-4C1A-7347-9F17-CFE53FC86E72}" dt="2025-08-14T15:02:12.750" v="332" actId="478"/>
          <ac:spMkLst>
            <pc:docMk/>
            <pc:sldMk cId="0" sldId="2400"/>
            <ac:spMk id="19" creationId="{00000000-0000-0000-0000-000000000000}"/>
          </ac:spMkLst>
        </pc:spChg>
        <pc:picChg chg="mod">
          <ac:chgData name="Hu Chuan-Peng" userId="b3f3f6a417be6905" providerId="LiveId" clId="{230DFF41-4C1A-7347-9F17-CFE53FC86E72}" dt="2025-08-14T15:02:34.555" v="334" actId="1076"/>
          <ac:picMkLst>
            <pc:docMk/>
            <pc:sldMk cId="0" sldId="2400"/>
            <ac:picMk id="9" creationId="{00000000-0000-0000-0000-000000000000}"/>
          </ac:picMkLst>
        </pc:picChg>
      </pc:sldChg>
      <pc:sldChg chg="modSp mod">
        <pc:chgData name="Hu Chuan-Peng" userId="b3f3f6a417be6905" providerId="LiveId" clId="{230DFF41-4C1A-7347-9F17-CFE53FC86E72}" dt="2025-08-14T14:33:09.056" v="65" actId="20577"/>
        <pc:sldMkLst>
          <pc:docMk/>
          <pc:sldMk cId="0" sldId="2402"/>
        </pc:sldMkLst>
        <pc:spChg chg="mod">
          <ac:chgData name="Hu Chuan-Peng" userId="b3f3f6a417be6905" providerId="LiveId" clId="{230DFF41-4C1A-7347-9F17-CFE53FC86E72}" dt="2025-08-14T14:33:09.056" v="65" actId="20577"/>
          <ac:spMkLst>
            <pc:docMk/>
            <pc:sldMk cId="0" sldId="2402"/>
            <ac:spMk id="9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4:43:15.207" v="177" actId="208"/>
        <pc:sldMkLst>
          <pc:docMk/>
          <pc:sldMk cId="0" sldId="2407"/>
        </pc:sldMkLst>
        <pc:spChg chg="mod">
          <ac:chgData name="Hu Chuan-Peng" userId="b3f3f6a417be6905" providerId="LiveId" clId="{230DFF41-4C1A-7347-9F17-CFE53FC86E72}" dt="2025-08-14T14:42:38.218" v="172" actId="207"/>
          <ac:spMkLst>
            <pc:docMk/>
            <pc:sldMk cId="0" sldId="2407"/>
            <ac:spMk id="11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42:48.541" v="173" actId="207"/>
          <ac:spMkLst>
            <pc:docMk/>
            <pc:sldMk cId="0" sldId="2407"/>
            <ac:spMk id="13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43:11.035" v="175" actId="208"/>
          <ac:spMkLst>
            <pc:docMk/>
            <pc:sldMk cId="0" sldId="2407"/>
            <ac:spMk id="15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43:15.207" v="177" actId="208"/>
          <ac:spMkLst>
            <pc:docMk/>
            <pc:sldMk cId="0" sldId="2407"/>
            <ac:spMk id="21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4:41:01.289" v="171" actId="14100"/>
        <pc:sldMkLst>
          <pc:docMk/>
          <pc:sldMk cId="0" sldId="2409"/>
        </pc:sldMkLst>
        <pc:spChg chg="mod">
          <ac:chgData name="Hu Chuan-Peng" userId="b3f3f6a417be6905" providerId="LiveId" clId="{230DFF41-4C1A-7347-9F17-CFE53FC86E72}" dt="2025-08-14T14:41:01.289" v="171" actId="14100"/>
          <ac:spMkLst>
            <pc:docMk/>
            <pc:sldMk cId="0" sldId="2409"/>
            <ac:spMk id="18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4:54:16.066" v="302"/>
        <pc:sldMkLst>
          <pc:docMk/>
          <pc:sldMk cId="0" sldId="2416"/>
        </pc:sldMkLst>
        <pc:spChg chg="mod">
          <ac:chgData name="Hu Chuan-Peng" userId="b3f3f6a417be6905" providerId="LiveId" clId="{230DFF41-4C1A-7347-9F17-CFE53FC86E72}" dt="2025-08-14T14:54:16.066" v="302"/>
          <ac:spMkLst>
            <pc:docMk/>
            <pc:sldMk cId="0" sldId="2416"/>
            <ac:spMk id="8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5:04:40.021" v="362" actId="1036"/>
        <pc:sldMkLst>
          <pc:docMk/>
          <pc:sldMk cId="0" sldId="2418"/>
        </pc:sldMkLst>
        <pc:spChg chg="mod">
          <ac:chgData name="Hu Chuan-Peng" userId="b3f3f6a417be6905" providerId="LiveId" clId="{230DFF41-4C1A-7347-9F17-CFE53FC86E72}" dt="2025-08-14T15:04:40.021" v="362" actId="1036"/>
          <ac:spMkLst>
            <pc:docMk/>
            <pc:sldMk cId="0" sldId="2418"/>
            <ac:spMk id="11" creationId="{00000000-0000-0000-0000-000000000000}"/>
          </ac:spMkLst>
        </pc:spChg>
        <pc:picChg chg="mod">
          <ac:chgData name="Hu Chuan-Peng" userId="b3f3f6a417be6905" providerId="LiveId" clId="{230DFF41-4C1A-7347-9F17-CFE53FC86E72}" dt="2025-08-14T15:03:52.684" v="349" actId="1076"/>
          <ac:picMkLst>
            <pc:docMk/>
            <pc:sldMk cId="0" sldId="2418"/>
            <ac:picMk id="4" creationId="{00000000-0000-0000-0000-000000000000}"/>
          </ac:picMkLst>
        </pc:picChg>
      </pc:sldChg>
      <pc:sldChg chg="modSp mod">
        <pc:chgData name="Hu Chuan-Peng" userId="b3f3f6a417be6905" providerId="LiveId" clId="{230DFF41-4C1A-7347-9F17-CFE53FC86E72}" dt="2025-08-14T15:07:29.535" v="372" actId="113"/>
        <pc:sldMkLst>
          <pc:docMk/>
          <pc:sldMk cId="0" sldId="2419"/>
        </pc:sldMkLst>
        <pc:spChg chg="mod">
          <ac:chgData name="Hu Chuan-Peng" userId="b3f3f6a417be6905" providerId="LiveId" clId="{230DFF41-4C1A-7347-9F17-CFE53FC86E72}" dt="2025-08-14T14:51:34.793" v="294"/>
          <ac:spMkLst>
            <pc:docMk/>
            <pc:sldMk cId="0" sldId="2419"/>
            <ac:spMk id="6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51:38.764" v="295"/>
          <ac:spMkLst>
            <pc:docMk/>
            <pc:sldMk cId="0" sldId="2419"/>
            <ac:spMk id="12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52:10.194" v="296"/>
          <ac:spMkLst>
            <pc:docMk/>
            <pc:sldMk cId="0" sldId="2419"/>
            <ac:spMk id="16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4:51:22.069" v="292" actId="113"/>
          <ac:spMkLst>
            <pc:docMk/>
            <pc:sldMk cId="0" sldId="2419"/>
            <ac:spMk id="17" creationId="{00000000-0000-0000-0000-000000000000}"/>
          </ac:spMkLst>
        </pc:spChg>
        <pc:spChg chg="mod">
          <ac:chgData name="Hu Chuan-Peng" userId="b3f3f6a417be6905" providerId="LiveId" clId="{230DFF41-4C1A-7347-9F17-CFE53FC86E72}" dt="2025-08-14T15:07:29.535" v="372" actId="113"/>
          <ac:spMkLst>
            <pc:docMk/>
            <pc:sldMk cId="0" sldId="2419"/>
            <ac:spMk id="25" creationId="{00000000-0000-0000-0000-000000000000}"/>
          </ac:spMkLst>
        </pc:spChg>
        <pc:grpChg chg="mod">
          <ac:chgData name="Hu Chuan-Peng" userId="b3f3f6a417be6905" providerId="LiveId" clId="{230DFF41-4C1A-7347-9F17-CFE53FC86E72}" dt="2025-08-14T14:51:22.069" v="292" actId="113"/>
          <ac:grpSpMkLst>
            <pc:docMk/>
            <pc:sldMk cId="0" sldId="2419"/>
            <ac:grpSpMk id="20" creationId="{00000000-0000-0000-0000-000000000000}"/>
          </ac:grpSpMkLst>
        </pc:grpChg>
        <pc:picChg chg="mod">
          <ac:chgData name="Hu Chuan-Peng" userId="b3f3f6a417be6905" providerId="LiveId" clId="{230DFF41-4C1A-7347-9F17-CFE53FC86E72}" dt="2025-08-14T14:51:22.069" v="292" actId="113"/>
          <ac:picMkLst>
            <pc:docMk/>
            <pc:sldMk cId="0" sldId="2419"/>
            <ac:picMk id="5" creationId="{00000000-0000-0000-0000-000000000000}"/>
          </ac:picMkLst>
        </pc:picChg>
      </pc:sldChg>
      <pc:sldChg chg="modSp mod">
        <pc:chgData name="Hu Chuan-Peng" userId="b3f3f6a417be6905" providerId="LiveId" clId="{230DFF41-4C1A-7347-9F17-CFE53FC86E72}" dt="2025-08-14T14:48:04.421" v="237" actId="114"/>
        <pc:sldMkLst>
          <pc:docMk/>
          <pc:sldMk cId="0" sldId="2420"/>
        </pc:sldMkLst>
        <pc:spChg chg="mod">
          <ac:chgData name="Hu Chuan-Peng" userId="b3f3f6a417be6905" providerId="LiveId" clId="{230DFF41-4C1A-7347-9F17-CFE53FC86E72}" dt="2025-08-14T14:48:04.421" v="237" actId="114"/>
          <ac:spMkLst>
            <pc:docMk/>
            <pc:sldMk cId="0" sldId="2420"/>
            <ac:spMk id="13" creationId="{00000000-0000-0000-0000-000000000000}"/>
          </ac:spMkLst>
        </pc:spChg>
      </pc:sldChg>
      <pc:sldChg chg="modSp mod">
        <pc:chgData name="Hu Chuan-Peng" userId="b3f3f6a417be6905" providerId="LiveId" clId="{230DFF41-4C1A-7347-9F17-CFE53FC86E72}" dt="2025-08-14T14:09:05.671" v="1" actId="113"/>
        <pc:sldMkLst>
          <pc:docMk/>
          <pc:sldMk cId="130995823" sldId="2421"/>
        </pc:sldMkLst>
        <pc:spChg chg="mod">
          <ac:chgData name="Hu Chuan-Peng" userId="b3f3f6a417be6905" providerId="LiveId" clId="{230DFF41-4C1A-7347-9F17-CFE53FC86E72}" dt="2025-08-14T14:09:05.671" v="1" actId="113"/>
          <ac:spMkLst>
            <pc:docMk/>
            <pc:sldMk cId="130995823" sldId="2421"/>
            <ac:spMk id="6" creationId="{9E868B6F-D710-E448-D062-315B2AC4000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32FB4-3D15-4F60-954A-638E2521E19F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ED325-CF4E-4626-86D9-17A403278C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26F4-C1F3-43E5-A883-42958F704DDA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FC23-F837-492F-89BE-60157E364B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44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101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678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1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回到假设，不分自我和他人的主效应（</a:t>
            </a:r>
            <a:r>
              <a:rPr lang="en-US" altLang="zh-CN" dirty="0"/>
              <a:t>RT</a:t>
            </a:r>
            <a:r>
              <a:rPr lang="zh-CN" altLang="en-US" dirty="0"/>
              <a:t>长短，</a:t>
            </a:r>
            <a:r>
              <a:rPr lang="en-US" altLang="zh-CN" dirty="0"/>
              <a:t>ACC</a:t>
            </a:r>
            <a:r>
              <a:rPr lang="zh-CN" altLang="en-US" dirty="0"/>
              <a:t>大小）；分条件；对应的</a:t>
            </a:r>
            <a:r>
              <a:rPr lang="en-US" altLang="zh-CN" dirty="0"/>
              <a:t>v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有没有变化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263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怎么计算，</a:t>
            </a:r>
            <a:r>
              <a:rPr lang="en-US" altLang="zh-CN" dirty="0"/>
              <a:t>v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如何估计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怎么计算，</a:t>
            </a:r>
            <a:r>
              <a:rPr lang="en-US" altLang="zh-CN" dirty="0"/>
              <a:t>v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如何估计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把</a:t>
            </a:r>
            <a:r>
              <a:rPr lang="en-US" altLang="zh-CN" dirty="0"/>
              <a:t>95%CI</a:t>
            </a:r>
            <a:r>
              <a:rPr lang="zh-CN" altLang="en-US" dirty="0"/>
              <a:t>替换为</a:t>
            </a:r>
            <a:r>
              <a:rPr lang="en-US" altLang="zh-CN" dirty="0"/>
              <a:t>bootstrap</a:t>
            </a:r>
            <a:r>
              <a:rPr lang="zh-CN" altLang="en-US" dirty="0"/>
              <a:t>差值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</a:t>
            </a:r>
            <a:r>
              <a:rPr lang="en-US" altLang="zh-CN" dirty="0"/>
              <a:t>v</a:t>
            </a:r>
            <a:r>
              <a:rPr lang="zh-CN" altLang="en-US" dirty="0"/>
              <a:t>的影响，对</a:t>
            </a:r>
            <a:r>
              <a:rPr lang="en-US" altLang="zh-CN" dirty="0"/>
              <a:t>a</a:t>
            </a:r>
            <a:r>
              <a:rPr lang="zh-CN" altLang="en-US" dirty="0"/>
              <a:t>的影响，对自我</a:t>
            </a:r>
            <a:r>
              <a:rPr lang="en-US" altLang="zh-CN" dirty="0"/>
              <a:t>-</a:t>
            </a:r>
            <a:r>
              <a:rPr lang="zh-CN" altLang="en-US" dirty="0"/>
              <a:t>他人条件的影响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把</a:t>
            </a:r>
            <a:r>
              <a:rPr lang="en-US" altLang="zh-CN" dirty="0"/>
              <a:t>95%CI</a:t>
            </a:r>
            <a:r>
              <a:rPr lang="zh-CN" altLang="en-US" dirty="0"/>
              <a:t>替换为</a:t>
            </a:r>
            <a:r>
              <a:rPr lang="en-US" altLang="zh-CN" dirty="0"/>
              <a:t>bootstrap</a:t>
            </a:r>
            <a:r>
              <a:rPr lang="zh-CN" altLang="en-US" dirty="0"/>
              <a:t>差值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</a:t>
            </a:r>
            <a:r>
              <a:rPr lang="en-US" altLang="zh-CN" dirty="0"/>
              <a:t>v</a:t>
            </a:r>
            <a:r>
              <a:rPr lang="zh-CN" altLang="en-US" dirty="0"/>
              <a:t>的影响，对</a:t>
            </a:r>
            <a:r>
              <a:rPr lang="en-US" altLang="zh-CN" dirty="0"/>
              <a:t>a</a:t>
            </a:r>
            <a:r>
              <a:rPr lang="zh-CN" altLang="en-US" dirty="0"/>
              <a:t>的影响，对自我</a:t>
            </a:r>
            <a:r>
              <a:rPr lang="en-US" altLang="zh-CN" dirty="0"/>
              <a:t>-</a:t>
            </a:r>
            <a:r>
              <a:rPr lang="zh-CN" altLang="en-US" dirty="0"/>
              <a:t>他人条件的影响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5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这里的预测值可能有问题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FC23-F837-492F-89BE-60157E364BD9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FC23-F837-492F-89BE-60157E364B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只保留大小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实验设计，认知过程，行为结果分三页，认知过程和</a:t>
            </a:r>
            <a:r>
              <a:rPr lang="en-US" altLang="zh-CN" dirty="0"/>
              <a:t>DDM</a:t>
            </a:r>
            <a:r>
              <a:rPr lang="zh-CN" altLang="en-US" dirty="0"/>
              <a:t>结合；公式函数的可视化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E9DE-A0FF-4F95-AA68-7410E7A67A17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7CE5-2F14-45CC-A590-3684C388E845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41160" y="190525"/>
            <a:ext cx="720000" cy="720000"/>
          </a:xfrm>
          <a:prstGeom prst="rect">
            <a:avLst/>
          </a:prstGeom>
          <a:solidFill>
            <a:srgbClr val="026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403944" y="568053"/>
            <a:ext cx="755962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校徽与名字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6585" y="-1036955"/>
            <a:ext cx="4448175" cy="321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E9DE-A0FF-4F95-AA68-7410E7A67A17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E9DE-A0FF-4F95-AA68-7410E7A67A17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3E25-CDDC-4F0C-92FE-659623164AA2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1EAC-8FEE-4D32-ACF8-FF8F8C904F25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EF68-3766-48A1-967A-D8492CB7A5F0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F5E-6242-48E2-9051-3C3FFE25BBEE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333F-7C7C-44A9-9504-B3043D18A9E3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E9DE-A0FF-4F95-AA68-7410E7A67A17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29A1-9FE7-4A2D-ABF3-966BBDF7D98A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4090-0ED1-44A8-86FF-922BB5D25AAC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7CE5-2F14-45CC-A590-3684C388E845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41160" y="190525"/>
            <a:ext cx="720000" cy="720000"/>
          </a:xfrm>
          <a:prstGeom prst="rect">
            <a:avLst/>
          </a:prstGeom>
          <a:solidFill>
            <a:srgbClr val="026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403944" y="568053"/>
            <a:ext cx="755962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校徽与名字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6585" y="-1036955"/>
            <a:ext cx="4448175" cy="321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3E25-CDDC-4F0C-92FE-659623164AA2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1EAC-8FEE-4D32-ACF8-FF8F8C904F25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EF68-3766-48A1-967A-D8492CB7A5F0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F5E-6242-48E2-9051-3C3FFE25BBEE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333F-7C7C-44A9-9504-B3043D18A9E3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29A1-9FE7-4A2D-ABF3-966BBDF7D98A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4090-0ED1-44A8-86FF-922BB5D25AAC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F7BA5-46B5-4FA9-BA8E-F9BA5EAF99AB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F7BA5-46B5-4FA9-BA8E-F9BA5EAF99AB}" type="datetime1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50A3C-6C78-4088-8B5E-BD3E674E1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8.jpeg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notesSlide" Target="../notesSlides/notesSlide15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18.jpe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slideLayout" Target="../slideLayouts/slideLayout11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image" Target="../media/image17.jpe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image" Target="../media/image11.jpeg"/><Relationship Id="rId30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1.jpe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notesSlide" Target="../notesSlides/notesSlide17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2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8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9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0.xml"/><Relationship Id="rId6" Type="http://schemas.openxmlformats.org/officeDocument/2006/relationships/image" Target="../media/image35.png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slideLayout" Target="../slideLayouts/slideLayout11.xml"/><Relationship Id="rId3" Type="http://schemas.openxmlformats.org/officeDocument/2006/relationships/tags" Target="../tags/tag11.xml"/><Relationship Id="rId21" Type="http://schemas.openxmlformats.org/officeDocument/2006/relationships/slide" Target="slide24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slide" Target="slide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slide" Target="slide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1.xml"/><Relationship Id="rId6" Type="http://schemas.openxmlformats.org/officeDocument/2006/relationships/image" Target="../media/image6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2.xml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3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4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6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7.xml"/><Relationship Id="rId6" Type="http://schemas.openxmlformats.org/officeDocument/2006/relationships/image" Target="../media/image630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0255" y="461010"/>
            <a:ext cx="20034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Verbal theory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51835" y="462280"/>
            <a:ext cx="2083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Formal theory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4656" y="462560"/>
            <a:ext cx="1703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Simulation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52305" y="461010"/>
            <a:ext cx="1849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Experiment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-236855" y="999490"/>
            <a:ext cx="4179570" cy="5286375"/>
            <a:chOff x="856" y="2184"/>
            <a:chExt cx="6582" cy="8325"/>
          </a:xfrm>
        </p:grpSpPr>
        <p:sp>
          <p:nvSpPr>
            <p:cNvPr id="2" name="圆角矩形 1"/>
            <p:cNvSpPr/>
            <p:nvPr/>
          </p:nvSpPr>
          <p:spPr>
            <a:xfrm>
              <a:off x="2313" y="2184"/>
              <a:ext cx="3257" cy="8325"/>
            </a:xfrm>
            <a:prstGeom prst="roundRect">
              <a:avLst/>
            </a:prstGeom>
            <a:solidFill>
              <a:srgbClr val="E7F7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42" y="8899"/>
              <a:ext cx="2979" cy="11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84" y="5817"/>
              <a:ext cx="2979" cy="15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84" y="2994"/>
              <a:ext cx="2979" cy="16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381" y="8368"/>
              <a:ext cx="318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56" y="2372"/>
              <a:ext cx="6582" cy="5328"/>
              <a:chOff x="852" y="2616"/>
              <a:chExt cx="6582" cy="533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480" y="3179"/>
                <a:ext cx="3038" cy="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Practice Number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Stimuli Present Time</a:t>
                </a:r>
                <a:endPara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Response Window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387" y="2726"/>
                <a:ext cx="3189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Experimental Design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74" y="5946"/>
                <a:ext cx="2668" cy="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Perception</a:t>
                </a:r>
                <a:endPara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Memory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Motivation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438" y="5560"/>
                <a:ext cx="3189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Cognitive Process</a:t>
                </a: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852" y="2616"/>
                <a:ext cx="6582" cy="5332"/>
                <a:chOff x="852" y="2616"/>
                <a:chExt cx="6582" cy="5332"/>
              </a:xfrm>
            </p:grpSpPr>
            <p:sp>
              <p:nvSpPr>
                <p:cNvPr id="24" name="弧形 23"/>
                <p:cNvSpPr/>
                <p:nvPr/>
              </p:nvSpPr>
              <p:spPr>
                <a:xfrm rot="3300000">
                  <a:off x="875" y="2593"/>
                  <a:ext cx="4715" cy="4761"/>
                </a:xfrm>
                <a:prstGeom prst="arc">
                  <a:avLst/>
                </a:prstGeom>
                <a:ln w="28575" cmpd="sng">
                  <a:gradFill>
                    <a:gsLst>
                      <a:gs pos="34000">
                        <a:srgbClr val="D1D5DF">
                          <a:alpha val="100000"/>
                        </a:srgbClr>
                      </a:gs>
                      <a:gs pos="44000">
                        <a:schemeClr val="tx2">
                          <a:lumMod val="20000"/>
                          <a:lumOff val="80000"/>
                        </a:schemeClr>
                      </a:gs>
                      <a:gs pos="0">
                        <a:srgbClr val="DCDCDC"/>
                      </a:gs>
                      <a:gs pos="21000">
                        <a:srgbClr val="D1D5DF">
                          <a:alpha val="100000"/>
                        </a:srgbClr>
                      </a:gs>
                      <a:gs pos="100000">
                        <a:srgbClr val="C5CEE2">
                          <a:alpha val="100000"/>
                        </a:srgbClr>
                      </a:gs>
                      <a:gs pos="99000">
                        <a:schemeClr val="tx2">
                          <a:lumMod val="75000"/>
                          <a:alpha val="44000"/>
                        </a:schemeClr>
                      </a:gs>
                      <a:gs pos="63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160000" scaled="0"/>
                  </a:gradFill>
                  <a:prstDash val="solid"/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18420000" flipH="1">
                  <a:off x="2572" y="3222"/>
                  <a:ext cx="3145" cy="3836"/>
                </a:xfrm>
                <a:prstGeom prst="arc">
                  <a:avLst/>
                </a:prstGeom>
                <a:ln w="28575" cmpd="sng">
                  <a:gradFill>
                    <a:gsLst>
                      <a:gs pos="34000">
                        <a:srgbClr val="D1D5DF">
                          <a:alpha val="100000"/>
                        </a:srgbClr>
                      </a:gs>
                      <a:gs pos="44000">
                        <a:schemeClr val="tx2">
                          <a:lumMod val="20000"/>
                          <a:lumOff val="80000"/>
                        </a:schemeClr>
                      </a:gs>
                      <a:gs pos="0">
                        <a:srgbClr val="DCDCDC"/>
                      </a:gs>
                      <a:gs pos="21000">
                        <a:srgbClr val="D1D5DF">
                          <a:alpha val="100000"/>
                        </a:srgbClr>
                      </a:gs>
                      <a:gs pos="100000">
                        <a:srgbClr val="C5CEE2">
                          <a:alpha val="100000"/>
                        </a:srgbClr>
                      </a:gs>
                      <a:gs pos="99000">
                        <a:schemeClr val="tx2">
                          <a:lumMod val="75000"/>
                          <a:alpha val="44000"/>
                        </a:schemeClr>
                      </a:gs>
                      <a:gs pos="63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160000" scaled="0"/>
                  </a:gradFill>
                  <a:prstDash val="solid"/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弧形 25"/>
                <p:cNvSpPr/>
                <p:nvPr/>
              </p:nvSpPr>
              <p:spPr>
                <a:xfrm rot="18720000" flipH="1">
                  <a:off x="2565" y="3079"/>
                  <a:ext cx="4211" cy="5526"/>
                </a:xfrm>
                <a:prstGeom prst="arc">
                  <a:avLst/>
                </a:prstGeom>
                <a:ln w="28575" cmpd="sng">
                  <a:gradFill>
                    <a:gsLst>
                      <a:gs pos="34000">
                        <a:srgbClr val="D1D5DF">
                          <a:alpha val="100000"/>
                        </a:srgbClr>
                      </a:gs>
                      <a:gs pos="44000">
                        <a:schemeClr val="tx2">
                          <a:lumMod val="20000"/>
                          <a:lumOff val="80000"/>
                        </a:schemeClr>
                      </a:gs>
                      <a:gs pos="0">
                        <a:srgbClr val="DCDCDC"/>
                      </a:gs>
                      <a:gs pos="21000">
                        <a:srgbClr val="D1D5DF">
                          <a:alpha val="100000"/>
                        </a:srgbClr>
                      </a:gs>
                      <a:gs pos="100000">
                        <a:srgbClr val="C5CEE2">
                          <a:alpha val="100000"/>
                        </a:srgbClr>
                      </a:gs>
                      <a:gs pos="99000">
                        <a:schemeClr val="tx2">
                          <a:lumMod val="75000"/>
                          <a:alpha val="44000"/>
                        </a:schemeClr>
                      </a:gs>
                      <a:gs pos="63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160000" scaled="0"/>
                  </a:gradFill>
                  <a:prstDash val="solid"/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弧形 26"/>
                <p:cNvSpPr/>
                <p:nvPr/>
              </p:nvSpPr>
              <p:spPr>
                <a:xfrm rot="3300000">
                  <a:off x="1580" y="3705"/>
                  <a:ext cx="4173" cy="3859"/>
                </a:xfrm>
                <a:prstGeom prst="arc">
                  <a:avLst/>
                </a:prstGeom>
                <a:ln w="28575" cmpd="sng">
                  <a:gradFill>
                    <a:gsLst>
                      <a:gs pos="34000">
                        <a:srgbClr val="D1D5DF">
                          <a:alpha val="100000"/>
                        </a:srgbClr>
                      </a:gs>
                      <a:gs pos="44000">
                        <a:schemeClr val="tx2">
                          <a:lumMod val="20000"/>
                          <a:lumOff val="80000"/>
                        </a:schemeClr>
                      </a:gs>
                      <a:gs pos="0">
                        <a:srgbClr val="DCDCDC"/>
                      </a:gs>
                      <a:gs pos="21000">
                        <a:srgbClr val="D1D5DF">
                          <a:alpha val="100000"/>
                        </a:srgbClr>
                      </a:gs>
                      <a:gs pos="100000">
                        <a:srgbClr val="C5CEE2">
                          <a:alpha val="100000"/>
                        </a:srgbClr>
                      </a:gs>
                      <a:gs pos="99000">
                        <a:schemeClr val="tx2">
                          <a:lumMod val="75000"/>
                          <a:alpha val="44000"/>
                        </a:schemeClr>
                      </a:gs>
                      <a:gs pos="63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160000" scaled="0"/>
                  </a:gradFill>
                  <a:prstDash val="solid"/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1" name="下箭头 30"/>
            <p:cNvSpPr/>
            <p:nvPr/>
          </p:nvSpPr>
          <p:spPr>
            <a:xfrm>
              <a:off x="3793" y="7574"/>
              <a:ext cx="464" cy="59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442" y="8841"/>
              <a:ext cx="2978" cy="10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Cohen’s d RT</a:t>
              </a:r>
            </a:p>
            <a:p>
              <a:pPr algn="ctr">
                <a:lnSpc>
                  <a:spcPct val="130000"/>
                </a:lnSpc>
              </a:pP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Cohen’s d ACC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857500" y="999490"/>
            <a:ext cx="2939415" cy="5285740"/>
          </a:xfrm>
          <a:prstGeom prst="roundRect">
            <a:avLst/>
          </a:prstGeom>
          <a:solidFill>
            <a:srgbClr val="E4EFE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5869940" y="999490"/>
            <a:ext cx="3155315" cy="5286375"/>
            <a:chOff x="8795" y="1613"/>
            <a:chExt cx="4969" cy="8324"/>
          </a:xfrm>
        </p:grpSpPr>
        <p:sp>
          <p:nvSpPr>
            <p:cNvPr id="4" name="圆角矩形 3"/>
            <p:cNvSpPr/>
            <p:nvPr/>
          </p:nvSpPr>
          <p:spPr>
            <a:xfrm>
              <a:off x="8795" y="1613"/>
              <a:ext cx="4969" cy="8324"/>
            </a:xfrm>
            <a:prstGeom prst="roundRect">
              <a:avLst/>
            </a:prstGeom>
            <a:solidFill>
              <a:srgbClr val="F9EBD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4" y="7577"/>
              <a:ext cx="2478" cy="1872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8930" y="7873"/>
              <a:ext cx="25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charset="0"/>
                  <a:cs typeface="Times New Roman" panose="02020603050405020304" charset="0"/>
                </a:rPr>
                <a:t>Cohen’s d RT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986" y="8367"/>
              <a:ext cx="251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Cohen’s d ACC</a:t>
              </a:r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0" y="4940"/>
              <a:ext cx="3021" cy="2277"/>
            </a:xfrm>
            <a:prstGeom prst="rect">
              <a:avLst/>
            </a:prstGeom>
          </p:spPr>
        </p:pic>
        <p:sp>
          <p:nvSpPr>
            <p:cNvPr id="128" name="下箭头 127"/>
            <p:cNvSpPr/>
            <p:nvPr/>
          </p:nvSpPr>
          <p:spPr>
            <a:xfrm>
              <a:off x="11069" y="6950"/>
              <a:ext cx="471" cy="607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119870" y="998855"/>
            <a:ext cx="2687320" cy="5285740"/>
            <a:chOff x="14518" y="1544"/>
            <a:chExt cx="4071" cy="8324"/>
          </a:xfrm>
        </p:grpSpPr>
        <p:grpSp>
          <p:nvGrpSpPr>
            <p:cNvPr id="76" name="组合 75"/>
            <p:cNvGrpSpPr/>
            <p:nvPr/>
          </p:nvGrpSpPr>
          <p:grpSpPr>
            <a:xfrm>
              <a:off x="14518" y="1544"/>
              <a:ext cx="4071" cy="8324"/>
              <a:chOff x="14448" y="2183"/>
              <a:chExt cx="3728" cy="832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4448" y="2183"/>
                <a:ext cx="3728" cy="8324"/>
              </a:xfrm>
              <a:prstGeom prst="roundRect">
                <a:avLst/>
              </a:prstGeom>
              <a:solidFill>
                <a:srgbClr val="EEECF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31" name="图片 1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33" y="2971"/>
                <a:ext cx="2879" cy="2145"/>
              </a:xfrm>
              <a:prstGeom prst="rect">
                <a:avLst/>
              </a:prstGeom>
            </p:spPr>
          </p:pic>
          <p:cxnSp>
            <p:nvCxnSpPr>
              <p:cNvPr id="133" name="曲线连接符 132"/>
              <p:cNvCxnSpPr/>
              <p:nvPr/>
            </p:nvCxnSpPr>
            <p:spPr>
              <a:xfrm rot="16200000" flipH="1">
                <a:off x="14928" y="3250"/>
                <a:ext cx="1601" cy="63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4" name="文本框 133"/>
              <p:cNvSpPr txBox="1"/>
              <p:nvPr/>
            </p:nvSpPr>
            <p:spPr>
              <a:xfrm>
                <a:off x="14692" y="2349"/>
                <a:ext cx="3189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 = ..., T =..., W =...</a:t>
                </a:r>
              </a:p>
            </p:txBody>
          </p:sp>
        </p:grpSp>
        <p:pic>
          <p:nvPicPr>
            <p:cNvPr id="81" name="图片 80" descr="Ridge_ACC"/>
            <p:cNvPicPr>
              <a:picLocks noChangeAspect="1"/>
            </p:cNvPicPr>
            <p:nvPr/>
          </p:nvPicPr>
          <p:blipFill>
            <a:blip r:embed="rId7"/>
            <a:srcRect t="20132"/>
            <a:stretch>
              <a:fillRect/>
            </a:stretch>
          </p:blipFill>
          <p:spPr>
            <a:xfrm>
              <a:off x="14785" y="7510"/>
              <a:ext cx="3589" cy="1824"/>
            </a:xfrm>
            <a:prstGeom prst="rect">
              <a:avLst/>
            </a:prstGeom>
          </p:spPr>
        </p:pic>
        <p:sp>
          <p:nvSpPr>
            <p:cNvPr id="82" name="下箭头 81"/>
            <p:cNvSpPr/>
            <p:nvPr/>
          </p:nvSpPr>
          <p:spPr>
            <a:xfrm>
              <a:off x="16218" y="4288"/>
              <a:ext cx="594" cy="808"/>
            </a:xfrm>
            <a:prstGeom prst="downArrow">
              <a:avLst/>
            </a:prstGeom>
            <a:solidFill>
              <a:srgbClr val="843CF0"/>
            </a:solidFill>
            <a:ln>
              <a:solidFill>
                <a:srgbClr val="5E0AA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907405" y="1219835"/>
            <a:ext cx="3069590" cy="1698625"/>
            <a:chOff x="9720" y="3013"/>
            <a:chExt cx="4834" cy="2675"/>
          </a:xfrm>
        </p:grpSpPr>
        <p:sp>
          <p:nvSpPr>
            <p:cNvPr id="107" name="椭圆 106"/>
            <p:cNvSpPr/>
            <p:nvPr/>
          </p:nvSpPr>
          <p:spPr>
            <a:xfrm>
              <a:off x="10181" y="3013"/>
              <a:ext cx="769" cy="740"/>
            </a:xfrm>
            <a:prstGeom prst="ellipse">
              <a:avLst/>
            </a:prstGeom>
            <a:solidFill>
              <a:srgbClr val="FE9F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1764" y="3013"/>
              <a:ext cx="769" cy="740"/>
            </a:xfrm>
            <a:prstGeom prst="ellipse">
              <a:avLst/>
            </a:prstGeom>
            <a:solidFill>
              <a:srgbClr val="AECE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3347" y="3027"/>
              <a:ext cx="769" cy="740"/>
            </a:xfrm>
            <a:prstGeom prst="ellipse">
              <a:avLst/>
            </a:prstGeom>
            <a:solidFill>
              <a:srgbClr val="7FA2D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</a:t>
              </a: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9720" y="3922"/>
              <a:ext cx="1669" cy="1766"/>
              <a:chOff x="5488" y="2883"/>
              <a:chExt cx="3703" cy="3425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15" name="圆角矩形 114"/>
                <p:cNvSpPr/>
                <p:nvPr/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箭头连接符 115"/>
                <p:cNvCxnSpPr/>
                <p:nvPr/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/>
                <p:nvPr/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矩形 117"/>
              <p:cNvSpPr/>
              <p:nvPr/>
            </p:nvSpPr>
            <p:spPr>
              <a:xfrm>
                <a:off x="6746" y="4270"/>
                <a:ext cx="1899" cy="1431"/>
              </a:xfrm>
              <a:prstGeom prst="rect">
                <a:avLst/>
              </a:prstGeom>
              <a:solidFill>
                <a:srgbClr val="FE9F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6510" y="5701"/>
                <a:ext cx="471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0</a:t>
                </a: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7920" y="5701"/>
                <a:ext cx="1271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150</a:t>
                </a: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5854" y="2883"/>
                <a:ext cx="3334" cy="9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800">
                    <a:latin typeface="Times New Roman" panose="02020603050405020304" charset="0"/>
                    <a:cs typeface="Times New Roman" panose="02020603050405020304" charset="0"/>
                  </a:rPr>
                  <a:t>Probability Density</a:t>
                </a: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5488" y="4070"/>
                <a:ext cx="1642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0.0067</a:t>
                </a: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11303" y="3922"/>
              <a:ext cx="1669" cy="1766"/>
              <a:chOff x="5488" y="2883"/>
              <a:chExt cx="3703" cy="3425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25" name="圆角矩形 124"/>
                <p:cNvSpPr/>
                <p:nvPr/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6" name="直接箭头连接符 125"/>
                <p:cNvCxnSpPr/>
                <p:nvPr/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箭头连接符 126"/>
                <p:cNvCxnSpPr/>
                <p:nvPr/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矩形 129"/>
              <p:cNvSpPr/>
              <p:nvPr/>
            </p:nvSpPr>
            <p:spPr>
              <a:xfrm>
                <a:off x="6981" y="4270"/>
                <a:ext cx="1664" cy="1431"/>
              </a:xfrm>
              <a:prstGeom prst="rect">
                <a:avLst/>
              </a:prstGeom>
              <a:solidFill>
                <a:srgbClr val="AECE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6511" y="5701"/>
                <a:ext cx="1029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10</a:t>
                </a: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7920" y="5701"/>
                <a:ext cx="1271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600</a:t>
                </a:r>
              </a:p>
            </p:txBody>
          </p:sp>
          <p:sp>
            <p:nvSpPr>
              <p:cNvPr id="136" name="文本框 135"/>
              <p:cNvSpPr txBox="1"/>
              <p:nvPr/>
            </p:nvSpPr>
            <p:spPr>
              <a:xfrm>
                <a:off x="5854" y="2883"/>
                <a:ext cx="3334" cy="9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800">
                    <a:latin typeface="Times New Roman" panose="02020603050405020304" charset="0"/>
                    <a:cs typeface="Times New Roman" panose="02020603050405020304" charset="0"/>
                  </a:rPr>
                  <a:t>Probability Density</a:t>
                </a: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5488" y="4070"/>
                <a:ext cx="1642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0.0017</a:t>
                </a: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12886" y="3922"/>
              <a:ext cx="1669" cy="1766"/>
              <a:chOff x="5488" y="2883"/>
              <a:chExt cx="3703" cy="3425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40" name="圆角矩形 139"/>
                <p:cNvSpPr/>
                <p:nvPr/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1" name="直接箭头连接符 140"/>
                <p:cNvCxnSpPr/>
                <p:nvPr/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箭头连接符 141"/>
                <p:cNvCxnSpPr/>
                <p:nvPr/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矩形 142"/>
              <p:cNvSpPr/>
              <p:nvPr/>
            </p:nvSpPr>
            <p:spPr>
              <a:xfrm>
                <a:off x="6981" y="4270"/>
                <a:ext cx="1664" cy="1431"/>
              </a:xfrm>
              <a:prstGeom prst="rect">
                <a:avLst/>
              </a:prstGeom>
              <a:solidFill>
                <a:srgbClr val="7FA2D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6511" y="5701"/>
                <a:ext cx="1247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200</a:t>
                </a: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7920" y="5701"/>
                <a:ext cx="1271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1500</a:t>
                </a:r>
              </a:p>
            </p:txBody>
          </p:sp>
          <p:sp>
            <p:nvSpPr>
              <p:cNvPr id="146" name="文本框 145"/>
              <p:cNvSpPr txBox="1"/>
              <p:nvPr/>
            </p:nvSpPr>
            <p:spPr>
              <a:xfrm>
                <a:off x="5854" y="2883"/>
                <a:ext cx="3334" cy="9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800">
                    <a:latin typeface="Times New Roman" panose="02020603050405020304" charset="0"/>
                    <a:cs typeface="Times New Roman" panose="02020603050405020304" charset="0"/>
                  </a:rPr>
                  <a:t>Probability Density</a:t>
                </a: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5488" y="4070"/>
                <a:ext cx="1642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>
                    <a:latin typeface="Times New Roman" panose="02020603050405020304" charset="0"/>
                    <a:cs typeface="Times New Roman" panose="02020603050405020304" charset="0"/>
                  </a:rPr>
                  <a:t>0.0008</a:t>
                </a:r>
              </a:p>
            </p:txBody>
          </p:sp>
        </p:grpSp>
      </p:grpSp>
      <p:sp>
        <p:nvSpPr>
          <p:cNvPr id="99" name="下箭头 98"/>
          <p:cNvSpPr/>
          <p:nvPr/>
        </p:nvSpPr>
        <p:spPr>
          <a:xfrm>
            <a:off x="7275195" y="2894965"/>
            <a:ext cx="299085" cy="385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brain-and-head_71287"/>
          <p:cNvSpPr/>
          <p:nvPr/>
        </p:nvSpPr>
        <p:spPr>
          <a:xfrm>
            <a:off x="9833489" y="3418071"/>
            <a:ext cx="592269" cy="609685"/>
          </a:xfrm>
          <a:custGeom>
            <a:avLst/>
            <a:gdLst>
              <a:gd name="T0" fmla="*/ 7303 w 8075"/>
              <a:gd name="T1" fmla="*/ 3304 h 8324"/>
              <a:gd name="T2" fmla="*/ 5759 w 8075"/>
              <a:gd name="T3" fmla="*/ 770 h 8324"/>
              <a:gd name="T4" fmla="*/ 4202 w 8075"/>
              <a:gd name="T5" fmla="*/ 198 h 8324"/>
              <a:gd name="T6" fmla="*/ 494 w 8075"/>
              <a:gd name="T7" fmla="*/ 2168 h 8324"/>
              <a:gd name="T8" fmla="*/ 1373 w 8075"/>
              <a:gd name="T9" fmla="*/ 5710 h 8324"/>
              <a:gd name="T10" fmla="*/ 1737 w 8075"/>
              <a:gd name="T11" fmla="*/ 7169 h 8324"/>
              <a:gd name="T12" fmla="*/ 1737 w 8075"/>
              <a:gd name="T13" fmla="*/ 8073 h 8324"/>
              <a:gd name="T14" fmla="*/ 1989 w 8075"/>
              <a:gd name="T15" fmla="*/ 8324 h 8324"/>
              <a:gd name="T16" fmla="*/ 5259 w 8075"/>
              <a:gd name="T17" fmla="*/ 8324 h 8324"/>
              <a:gd name="T18" fmla="*/ 5510 w 8075"/>
              <a:gd name="T19" fmla="*/ 8089 h 8324"/>
              <a:gd name="T20" fmla="*/ 5542 w 8075"/>
              <a:gd name="T21" fmla="*/ 7755 h 8324"/>
              <a:gd name="T22" fmla="*/ 6392 w 8075"/>
              <a:gd name="T23" fmla="*/ 7312 h 8324"/>
              <a:gd name="T24" fmla="*/ 7333 w 8075"/>
              <a:gd name="T25" fmla="*/ 6864 h 8324"/>
              <a:gd name="T26" fmla="*/ 7350 w 8075"/>
              <a:gd name="T27" fmla="*/ 5694 h 8324"/>
              <a:gd name="T28" fmla="*/ 7807 w 8075"/>
              <a:gd name="T29" fmla="*/ 5587 h 8324"/>
              <a:gd name="T30" fmla="*/ 7930 w 8075"/>
              <a:gd name="T31" fmla="*/ 5152 h 8324"/>
              <a:gd name="T32" fmla="*/ 7258 w 8075"/>
              <a:gd name="T33" fmla="*/ 4254 h 8324"/>
              <a:gd name="T34" fmla="*/ 7303 w 8075"/>
              <a:gd name="T35" fmla="*/ 3304 h 8324"/>
              <a:gd name="T36" fmla="*/ 6223 w 8075"/>
              <a:gd name="T37" fmla="*/ 2962 h 8324"/>
              <a:gd name="T38" fmla="*/ 6002 w 8075"/>
              <a:gd name="T39" fmla="*/ 3087 h 8324"/>
              <a:gd name="T40" fmla="*/ 5980 w 8075"/>
              <a:gd name="T41" fmla="*/ 3118 h 8324"/>
              <a:gd name="T42" fmla="*/ 5597 w 8075"/>
              <a:gd name="T43" fmla="*/ 3542 h 8324"/>
              <a:gd name="T44" fmla="*/ 4786 w 8075"/>
              <a:gd name="T45" fmla="*/ 4106 h 8324"/>
              <a:gd name="T46" fmla="*/ 4330 w 8075"/>
              <a:gd name="T47" fmla="*/ 4323 h 8324"/>
              <a:gd name="T48" fmla="*/ 3858 w 8075"/>
              <a:gd name="T49" fmla="*/ 4515 h 8324"/>
              <a:gd name="T50" fmla="*/ 3484 w 8075"/>
              <a:gd name="T51" fmla="*/ 5464 h 8324"/>
              <a:gd name="T52" fmla="*/ 3461 w 8075"/>
              <a:gd name="T53" fmla="*/ 5482 h 8324"/>
              <a:gd name="T54" fmla="*/ 3252 w 8075"/>
              <a:gd name="T55" fmla="*/ 5482 h 8324"/>
              <a:gd name="T56" fmla="*/ 3228 w 8075"/>
              <a:gd name="T57" fmla="*/ 5462 h 8324"/>
              <a:gd name="T58" fmla="*/ 3127 w 8075"/>
              <a:gd name="T59" fmla="*/ 4985 h 8324"/>
              <a:gd name="T60" fmla="*/ 2069 w 8075"/>
              <a:gd name="T61" fmla="*/ 4608 h 8324"/>
              <a:gd name="T62" fmla="*/ 2036 w 8075"/>
              <a:gd name="T63" fmla="*/ 4589 h 8324"/>
              <a:gd name="T64" fmla="*/ 1478 w 8075"/>
              <a:gd name="T65" fmla="*/ 4454 h 8324"/>
              <a:gd name="T66" fmla="*/ 1409 w 8075"/>
              <a:gd name="T67" fmla="*/ 4050 h 8324"/>
              <a:gd name="T68" fmla="*/ 1395 w 8075"/>
              <a:gd name="T69" fmla="*/ 4021 h 8324"/>
              <a:gd name="T70" fmla="*/ 1053 w 8075"/>
              <a:gd name="T71" fmla="*/ 3264 h 8324"/>
              <a:gd name="T72" fmla="*/ 1345 w 8075"/>
              <a:gd name="T73" fmla="*/ 2551 h 8324"/>
              <a:gd name="T74" fmla="*/ 1578 w 8075"/>
              <a:gd name="T75" fmla="*/ 1952 h 8324"/>
              <a:gd name="T76" fmla="*/ 1596 w 8075"/>
              <a:gd name="T77" fmla="*/ 1930 h 8324"/>
              <a:gd name="T78" fmla="*/ 1607 w 8075"/>
              <a:gd name="T79" fmla="*/ 1814 h 8324"/>
              <a:gd name="T80" fmla="*/ 2546 w 8075"/>
              <a:gd name="T81" fmla="*/ 1315 h 8324"/>
              <a:gd name="T82" fmla="*/ 2582 w 8075"/>
              <a:gd name="T83" fmla="*/ 1299 h 8324"/>
              <a:gd name="T84" fmla="*/ 2745 w 8075"/>
              <a:gd name="T85" fmla="*/ 1100 h 8324"/>
              <a:gd name="T86" fmla="*/ 3123 w 8075"/>
              <a:gd name="T87" fmla="*/ 1092 h 8324"/>
              <a:gd name="T88" fmla="*/ 3150 w 8075"/>
              <a:gd name="T89" fmla="*/ 1086 h 8324"/>
              <a:gd name="T90" fmla="*/ 3547 w 8075"/>
              <a:gd name="T91" fmla="*/ 937 h 8324"/>
              <a:gd name="T92" fmla="*/ 3939 w 8075"/>
              <a:gd name="T93" fmla="*/ 1082 h 8324"/>
              <a:gd name="T94" fmla="*/ 3965 w 8075"/>
              <a:gd name="T95" fmla="*/ 1084 h 8324"/>
              <a:gd name="T96" fmla="*/ 4399 w 8075"/>
              <a:gd name="T97" fmla="*/ 1038 h 8324"/>
              <a:gd name="T98" fmla="*/ 4651 w 8075"/>
              <a:gd name="T99" fmla="*/ 1267 h 8324"/>
              <a:gd name="T100" fmla="*/ 4679 w 8075"/>
              <a:gd name="T101" fmla="*/ 1280 h 8324"/>
              <a:gd name="T102" fmla="*/ 5184 w 8075"/>
              <a:gd name="T103" fmla="*/ 1308 h 8324"/>
              <a:gd name="T104" fmla="*/ 5476 w 8075"/>
              <a:gd name="T105" fmla="*/ 1586 h 8324"/>
              <a:gd name="T106" fmla="*/ 5498 w 8075"/>
              <a:gd name="T107" fmla="*/ 1602 h 8324"/>
              <a:gd name="T108" fmla="*/ 5748 w 8075"/>
              <a:gd name="T109" fmla="*/ 1680 h 8324"/>
              <a:gd name="T110" fmla="*/ 5856 w 8075"/>
              <a:gd name="T111" fmla="*/ 1926 h 8324"/>
              <a:gd name="T112" fmla="*/ 5868 w 8075"/>
              <a:gd name="T113" fmla="*/ 1957 h 8324"/>
              <a:gd name="T114" fmla="*/ 6215 w 8075"/>
              <a:gd name="T115" fmla="*/ 2305 h 8324"/>
              <a:gd name="T116" fmla="*/ 6223 w 8075"/>
              <a:gd name="T117" fmla="*/ 2962 h 8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75" h="8324">
                <a:moveTo>
                  <a:pt x="7303" y="3304"/>
                </a:moveTo>
                <a:cubicBezTo>
                  <a:pt x="7215" y="2280"/>
                  <a:pt x="6609" y="1336"/>
                  <a:pt x="5759" y="770"/>
                </a:cubicBezTo>
                <a:cubicBezTo>
                  <a:pt x="5294" y="460"/>
                  <a:pt x="4755" y="270"/>
                  <a:pt x="4202" y="198"/>
                </a:cubicBezTo>
                <a:cubicBezTo>
                  <a:pt x="2676" y="0"/>
                  <a:pt x="1070" y="670"/>
                  <a:pt x="494" y="2168"/>
                </a:cubicBezTo>
                <a:cubicBezTo>
                  <a:pt x="0" y="3456"/>
                  <a:pt x="488" y="4734"/>
                  <a:pt x="1373" y="5710"/>
                </a:cubicBezTo>
                <a:cubicBezTo>
                  <a:pt x="1693" y="6061"/>
                  <a:pt x="1737" y="6723"/>
                  <a:pt x="1737" y="7169"/>
                </a:cubicBezTo>
                <a:lnTo>
                  <a:pt x="1737" y="8073"/>
                </a:lnTo>
                <a:cubicBezTo>
                  <a:pt x="1737" y="8211"/>
                  <a:pt x="1850" y="8324"/>
                  <a:pt x="1989" y="8324"/>
                </a:cubicBezTo>
                <a:lnTo>
                  <a:pt x="5259" y="8324"/>
                </a:lnTo>
                <a:cubicBezTo>
                  <a:pt x="5392" y="8324"/>
                  <a:pt x="5501" y="8221"/>
                  <a:pt x="5510" y="8089"/>
                </a:cubicBezTo>
                <a:cubicBezTo>
                  <a:pt x="5522" y="7911"/>
                  <a:pt x="5542" y="7755"/>
                  <a:pt x="5542" y="7755"/>
                </a:cubicBezTo>
                <a:cubicBezTo>
                  <a:pt x="5610" y="7462"/>
                  <a:pt x="5860" y="7227"/>
                  <a:pt x="6392" y="7312"/>
                </a:cubicBezTo>
                <a:cubicBezTo>
                  <a:pt x="6950" y="7401"/>
                  <a:pt x="7302" y="7235"/>
                  <a:pt x="7333" y="6864"/>
                </a:cubicBezTo>
                <a:cubicBezTo>
                  <a:pt x="7343" y="6741"/>
                  <a:pt x="7350" y="5694"/>
                  <a:pt x="7350" y="5694"/>
                </a:cubicBezTo>
                <a:cubicBezTo>
                  <a:pt x="7377" y="5679"/>
                  <a:pt x="7552" y="5644"/>
                  <a:pt x="7807" y="5587"/>
                </a:cubicBezTo>
                <a:cubicBezTo>
                  <a:pt x="8005" y="5541"/>
                  <a:pt x="8075" y="5295"/>
                  <a:pt x="7930" y="5152"/>
                </a:cubicBezTo>
                <a:cubicBezTo>
                  <a:pt x="7351" y="4579"/>
                  <a:pt x="7273" y="4312"/>
                  <a:pt x="7258" y="4254"/>
                </a:cubicBezTo>
                <a:cubicBezTo>
                  <a:pt x="7187" y="3968"/>
                  <a:pt x="7329" y="3605"/>
                  <a:pt x="7303" y="3304"/>
                </a:cubicBezTo>
                <a:close/>
                <a:moveTo>
                  <a:pt x="6223" y="2962"/>
                </a:moveTo>
                <a:cubicBezTo>
                  <a:pt x="6143" y="3064"/>
                  <a:pt x="6051" y="3084"/>
                  <a:pt x="6002" y="3087"/>
                </a:cubicBezTo>
                <a:cubicBezTo>
                  <a:pt x="5986" y="3088"/>
                  <a:pt x="5975" y="3103"/>
                  <a:pt x="5980" y="3118"/>
                </a:cubicBezTo>
                <a:cubicBezTo>
                  <a:pt x="6004" y="3206"/>
                  <a:pt x="6030" y="3448"/>
                  <a:pt x="5597" y="3542"/>
                </a:cubicBezTo>
                <a:cubicBezTo>
                  <a:pt x="5191" y="3630"/>
                  <a:pt x="4946" y="3946"/>
                  <a:pt x="4786" y="4106"/>
                </a:cubicBezTo>
                <a:cubicBezTo>
                  <a:pt x="4662" y="4229"/>
                  <a:pt x="4496" y="4286"/>
                  <a:pt x="4330" y="4323"/>
                </a:cubicBezTo>
                <a:cubicBezTo>
                  <a:pt x="4160" y="4361"/>
                  <a:pt x="3992" y="4395"/>
                  <a:pt x="3858" y="4515"/>
                </a:cubicBezTo>
                <a:cubicBezTo>
                  <a:pt x="3717" y="4643"/>
                  <a:pt x="3518" y="5342"/>
                  <a:pt x="3484" y="5464"/>
                </a:cubicBezTo>
                <a:cubicBezTo>
                  <a:pt x="3481" y="5474"/>
                  <a:pt x="3472" y="5482"/>
                  <a:pt x="3461" y="5482"/>
                </a:cubicBezTo>
                <a:lnTo>
                  <a:pt x="3252" y="5482"/>
                </a:lnTo>
                <a:cubicBezTo>
                  <a:pt x="3241" y="5482"/>
                  <a:pt x="3230" y="5473"/>
                  <a:pt x="3228" y="5462"/>
                </a:cubicBezTo>
                <a:lnTo>
                  <a:pt x="3127" y="4985"/>
                </a:lnTo>
                <a:cubicBezTo>
                  <a:pt x="3123" y="4964"/>
                  <a:pt x="2144" y="5045"/>
                  <a:pt x="2069" y="4608"/>
                </a:cubicBezTo>
                <a:cubicBezTo>
                  <a:pt x="2066" y="4593"/>
                  <a:pt x="2051" y="4583"/>
                  <a:pt x="2036" y="4589"/>
                </a:cubicBezTo>
                <a:cubicBezTo>
                  <a:pt x="1942" y="4623"/>
                  <a:pt x="1640" y="4706"/>
                  <a:pt x="1478" y="4454"/>
                </a:cubicBezTo>
                <a:cubicBezTo>
                  <a:pt x="1362" y="4275"/>
                  <a:pt x="1393" y="4108"/>
                  <a:pt x="1409" y="4050"/>
                </a:cubicBezTo>
                <a:cubicBezTo>
                  <a:pt x="1412" y="4038"/>
                  <a:pt x="1406" y="4026"/>
                  <a:pt x="1395" y="4021"/>
                </a:cubicBezTo>
                <a:cubicBezTo>
                  <a:pt x="1312" y="3985"/>
                  <a:pt x="1012" y="3817"/>
                  <a:pt x="1053" y="3264"/>
                </a:cubicBezTo>
                <a:cubicBezTo>
                  <a:pt x="1085" y="2818"/>
                  <a:pt x="1387" y="2620"/>
                  <a:pt x="1345" y="2551"/>
                </a:cubicBezTo>
                <a:cubicBezTo>
                  <a:pt x="1223" y="2354"/>
                  <a:pt x="1329" y="2026"/>
                  <a:pt x="1578" y="1952"/>
                </a:cubicBezTo>
                <a:cubicBezTo>
                  <a:pt x="1588" y="1949"/>
                  <a:pt x="1595" y="1941"/>
                  <a:pt x="1596" y="1930"/>
                </a:cubicBezTo>
                <a:lnTo>
                  <a:pt x="1607" y="1814"/>
                </a:lnTo>
                <a:cubicBezTo>
                  <a:pt x="1641" y="1404"/>
                  <a:pt x="2180" y="1144"/>
                  <a:pt x="2546" y="1315"/>
                </a:cubicBezTo>
                <a:cubicBezTo>
                  <a:pt x="2560" y="1321"/>
                  <a:pt x="2577" y="1314"/>
                  <a:pt x="2582" y="1299"/>
                </a:cubicBezTo>
                <a:cubicBezTo>
                  <a:pt x="2628" y="1154"/>
                  <a:pt x="2720" y="1114"/>
                  <a:pt x="2745" y="1100"/>
                </a:cubicBezTo>
                <a:cubicBezTo>
                  <a:pt x="2858" y="1036"/>
                  <a:pt x="3006" y="1044"/>
                  <a:pt x="3123" y="1092"/>
                </a:cubicBezTo>
                <a:cubicBezTo>
                  <a:pt x="3133" y="1096"/>
                  <a:pt x="3143" y="1094"/>
                  <a:pt x="3150" y="1086"/>
                </a:cubicBezTo>
                <a:cubicBezTo>
                  <a:pt x="3184" y="1051"/>
                  <a:pt x="3321" y="937"/>
                  <a:pt x="3547" y="937"/>
                </a:cubicBezTo>
                <a:cubicBezTo>
                  <a:pt x="3779" y="937"/>
                  <a:pt x="3897" y="1050"/>
                  <a:pt x="3939" y="1082"/>
                </a:cubicBezTo>
                <a:cubicBezTo>
                  <a:pt x="3946" y="1088"/>
                  <a:pt x="3956" y="1089"/>
                  <a:pt x="3965" y="1084"/>
                </a:cubicBezTo>
                <a:cubicBezTo>
                  <a:pt x="4017" y="1058"/>
                  <a:pt x="4208" y="972"/>
                  <a:pt x="4399" y="1038"/>
                </a:cubicBezTo>
                <a:cubicBezTo>
                  <a:pt x="4543" y="1088"/>
                  <a:pt x="4625" y="1219"/>
                  <a:pt x="4651" y="1267"/>
                </a:cubicBezTo>
                <a:cubicBezTo>
                  <a:pt x="4656" y="1277"/>
                  <a:pt x="4668" y="1282"/>
                  <a:pt x="4679" y="1280"/>
                </a:cubicBezTo>
                <a:cubicBezTo>
                  <a:pt x="4748" y="1263"/>
                  <a:pt x="4985" y="1218"/>
                  <a:pt x="5184" y="1308"/>
                </a:cubicBezTo>
                <a:cubicBezTo>
                  <a:pt x="5394" y="1403"/>
                  <a:pt x="5459" y="1540"/>
                  <a:pt x="5476" y="1586"/>
                </a:cubicBezTo>
                <a:cubicBezTo>
                  <a:pt x="5480" y="1596"/>
                  <a:pt x="5488" y="1602"/>
                  <a:pt x="5498" y="1602"/>
                </a:cubicBezTo>
                <a:cubicBezTo>
                  <a:pt x="5544" y="1604"/>
                  <a:pt x="5670" y="1615"/>
                  <a:pt x="5748" y="1680"/>
                </a:cubicBezTo>
                <a:cubicBezTo>
                  <a:pt x="5885" y="1796"/>
                  <a:pt x="5871" y="1887"/>
                  <a:pt x="5856" y="1926"/>
                </a:cubicBezTo>
                <a:cubicBezTo>
                  <a:pt x="5851" y="1938"/>
                  <a:pt x="5856" y="1951"/>
                  <a:pt x="5868" y="1957"/>
                </a:cubicBezTo>
                <a:cubicBezTo>
                  <a:pt x="5930" y="1988"/>
                  <a:pt x="6106" y="2089"/>
                  <a:pt x="6215" y="2305"/>
                </a:cubicBezTo>
                <a:cubicBezTo>
                  <a:pt x="6365" y="2602"/>
                  <a:pt x="6305" y="2858"/>
                  <a:pt x="6223" y="2962"/>
                </a:cubicBezTo>
                <a:close/>
              </a:path>
            </a:pathLst>
          </a:custGeom>
          <a:solidFill>
            <a:srgbClr val="5E0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下箭头 81"/>
          <p:cNvSpPr/>
          <p:nvPr/>
        </p:nvSpPr>
        <p:spPr>
          <a:xfrm>
            <a:off x="10290408" y="4193043"/>
            <a:ext cx="389424" cy="513080"/>
          </a:xfrm>
          <a:prstGeom prst="downArrow">
            <a:avLst/>
          </a:prstGeom>
          <a:solidFill>
            <a:srgbClr val="843CF0"/>
          </a:solidFill>
          <a:ln>
            <a:solidFill>
              <a:srgbClr val="5E0AA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形 60" descr="灯泡和齿轮 纯色填充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5120" y="3319689"/>
            <a:ext cx="609685" cy="6096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60290" y="3616325"/>
            <a:ext cx="66675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Mot.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88335" y="3615690"/>
            <a:ext cx="683895" cy="411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Perc.</a:t>
            </a:r>
            <a:endParaRPr lang="en-US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972435" y="1247140"/>
            <a:ext cx="2713990" cy="1752600"/>
            <a:chOff x="4681" y="3269"/>
            <a:chExt cx="4274" cy="2760"/>
          </a:xfrm>
        </p:grpSpPr>
        <p:sp>
          <p:nvSpPr>
            <p:cNvPr id="59" name="圆角矩形 58"/>
            <p:cNvSpPr/>
            <p:nvPr/>
          </p:nvSpPr>
          <p:spPr>
            <a:xfrm>
              <a:off x="4681" y="3269"/>
              <a:ext cx="4275" cy="27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/>
            <p:nvPr/>
          </p:nvPicPr>
          <p:blipFill>
            <a:blip r:embed="rId1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40" y="3392"/>
              <a:ext cx="1597" cy="643"/>
            </a:xfrm>
            <a:prstGeom prst="rect">
              <a:avLst/>
            </a:prstGeom>
          </p:spPr>
        </p:pic>
        <p:pic>
          <p:nvPicPr>
            <p:cNvPr id="45" name="图片 44"/>
            <p:cNvPicPr/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1" y="4137"/>
              <a:ext cx="1598" cy="646"/>
            </a:xfrm>
            <a:prstGeom prst="rect">
              <a:avLst/>
            </a:prstGeom>
          </p:spPr>
        </p:pic>
        <p:pic>
          <p:nvPicPr>
            <p:cNvPr id="46" name="图片 45"/>
            <p:cNvPicPr/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40" y="4929"/>
              <a:ext cx="1639" cy="621"/>
            </a:xfrm>
            <a:prstGeom prst="rect">
              <a:avLst/>
            </a:prstGeom>
          </p:spPr>
        </p:pic>
        <p:pic>
          <p:nvPicPr>
            <p:cNvPr id="47" name="图片 46"/>
            <p:cNvPicPr/>
            <p:nvPr/>
          </p:nvPicPr>
          <p:blipFill>
            <a:blip r:embed="rId1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52" y="5510"/>
              <a:ext cx="973" cy="396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6984" y="4088"/>
              <a:ext cx="1653" cy="1614"/>
              <a:chOff x="5101" y="7184"/>
              <a:chExt cx="2644" cy="2498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5101" y="7184"/>
                <a:ext cx="2644" cy="24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568" y="7322"/>
                <a:ext cx="1920" cy="1988"/>
                <a:chOff x="5568" y="7322"/>
                <a:chExt cx="1920" cy="1988"/>
              </a:xfrm>
            </p:grpSpPr>
            <p:cxnSp>
              <p:nvCxnSpPr>
                <p:cNvPr id="52" name="直接箭头连接符 51"/>
                <p:cNvCxnSpPr/>
                <p:nvPr/>
              </p:nvCxnSpPr>
              <p:spPr>
                <a:xfrm flipH="1" flipV="1">
                  <a:off x="5577" y="7608"/>
                  <a:ext cx="10" cy="16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/>
                <p:nvPr/>
              </p:nvCxnSpPr>
              <p:spPr>
                <a:xfrm>
                  <a:off x="5579" y="9304"/>
                  <a:ext cx="1801" cy="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曲线连接符 53"/>
                <p:cNvCxnSpPr/>
                <p:nvPr/>
              </p:nvCxnSpPr>
              <p:spPr>
                <a:xfrm flipV="1">
                  <a:off x="5568" y="7874"/>
                  <a:ext cx="1588" cy="1415"/>
                </a:xfrm>
                <a:prstGeom prst="curvedConnector3">
                  <a:avLst>
                    <a:gd name="adj1" fmla="val 50063"/>
                  </a:avLst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5" name="任意多边形 54"/>
                <p:cNvSpPr/>
                <p:nvPr/>
              </p:nvSpPr>
              <p:spPr>
                <a:xfrm>
                  <a:off x="5599" y="8342"/>
                  <a:ext cx="1781" cy="947"/>
                </a:xfrm>
                <a:custGeom>
                  <a:avLst/>
                  <a:gdLst>
                    <a:gd name="connisteX0" fmla="*/ 0 w 1130935"/>
                    <a:gd name="connsiteY0" fmla="*/ 562610 h 562610"/>
                    <a:gd name="connisteX1" fmla="*/ 364490 w 1130935"/>
                    <a:gd name="connsiteY1" fmla="*/ 86360 h 562610"/>
                    <a:gd name="connisteX2" fmla="*/ 1130935 w 1130935"/>
                    <a:gd name="connsiteY2" fmla="*/ 0 h 562610"/>
                    <a:gd name="connisteX3" fmla="*/ 958215 w 1130935"/>
                    <a:gd name="connsiteY3" fmla="*/ -24765 h 56261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130935" h="562610">
                      <a:moveTo>
                        <a:pt x="0" y="562610"/>
                      </a:moveTo>
                      <a:cubicBezTo>
                        <a:pt x="57785" y="469265"/>
                        <a:pt x="138430" y="198755"/>
                        <a:pt x="364490" y="86360"/>
                      </a:cubicBezTo>
                      <a:cubicBezTo>
                        <a:pt x="590550" y="-26035"/>
                        <a:pt x="1012190" y="22225"/>
                        <a:pt x="1130935" y="0"/>
                      </a:cubicBezTo>
                    </a:path>
                  </a:pathLst>
                </a:cu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文本框 55"/>
                <p:cNvSpPr txBox="1"/>
                <p:nvPr/>
              </p:nvSpPr>
              <p:spPr>
                <a:xfrm>
                  <a:off x="6053" y="7322"/>
                  <a:ext cx="617" cy="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>
                      <a:latin typeface="Times New Roman" panose="02020603050405020304" charset="0"/>
                      <a:cs typeface="Times New Roman" panose="02020603050405020304" charset="0"/>
                    </a:rPr>
                    <a:t>v</a:t>
                  </a: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6871" y="8246"/>
                  <a:ext cx="617" cy="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>
                      <a:latin typeface="Times New Roman" panose="02020603050405020304" charset="0"/>
                      <a:cs typeface="Times New Roman" panose="02020603050405020304" charset="0"/>
                    </a:rPr>
                    <a:t>a</a:t>
                  </a:r>
                </a:p>
              </p:txBody>
            </p:sp>
          </p:grpSp>
        </p:grpSp>
        <p:pic>
          <p:nvPicPr>
            <p:cNvPr id="102" name="图片 101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6984" y="3545"/>
              <a:ext cx="1720" cy="410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3971925" y="3616325"/>
            <a:ext cx="79565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Mem.</a:t>
            </a:r>
            <a:endParaRPr lang="en-US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0" name="下箭头 59"/>
          <p:cNvSpPr/>
          <p:nvPr/>
        </p:nvSpPr>
        <p:spPr>
          <a:xfrm>
            <a:off x="4126230" y="3112135"/>
            <a:ext cx="335280" cy="38354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下箭头 62"/>
          <p:cNvSpPr/>
          <p:nvPr/>
        </p:nvSpPr>
        <p:spPr>
          <a:xfrm>
            <a:off x="4126230" y="4192905"/>
            <a:ext cx="335280" cy="38354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3262630" y="5132705"/>
            <a:ext cx="2171065" cy="859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314700" y="4752340"/>
            <a:ext cx="20250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411220" y="5190490"/>
            <a:ext cx="1891030" cy="65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Cohen’s d RT</a:t>
            </a:r>
          </a:p>
          <a:p>
            <a:pPr algn="ctr">
              <a:lnSpc>
                <a:spcPct val="130000"/>
              </a:lnSpc>
            </a:pP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Cohen’s d ACC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8179" y="1081405"/>
            <a:ext cx="846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Verbal theory: Describing our model in words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8769" y="1750715"/>
            <a:ext cx="10474610" cy="4285535"/>
            <a:chOff x="838" y="2778"/>
            <a:chExt cx="16495" cy="6749"/>
          </a:xfrm>
        </p:grpSpPr>
        <p:grpSp>
          <p:nvGrpSpPr>
            <p:cNvPr id="93" name="组合 92"/>
            <p:cNvGrpSpPr/>
            <p:nvPr/>
          </p:nvGrpSpPr>
          <p:grpSpPr>
            <a:xfrm>
              <a:off x="838" y="2778"/>
              <a:ext cx="13231" cy="6749"/>
              <a:chOff x="1157896" y="1777390"/>
              <a:chExt cx="6301478" cy="321453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157896" y="1777390"/>
                <a:ext cx="6301478" cy="1605720"/>
                <a:chOff x="943662" y="2531065"/>
                <a:chExt cx="6301478" cy="1605720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943662" y="3546846"/>
                  <a:ext cx="6301478" cy="589939"/>
                  <a:chOff x="1157975" y="2551164"/>
                  <a:chExt cx="6301478" cy="589939"/>
                </a:xfrm>
              </p:grpSpPr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157975" y="2556125"/>
                    <a:ext cx="1350645" cy="583883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Presenting time</a:t>
                    </a:r>
                    <a:endParaRPr lang="zh-CN" alt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999516" y="2551164"/>
                    <a:ext cx="1135069" cy="58483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" name="直接箭头连接符 7"/>
                  <p:cNvCxnSpPr>
                    <a:cxnSpLocks/>
                    <a:stCxn id="49" idx="3"/>
                    <a:endCxn id="50" idx="2"/>
                  </p:cNvCxnSpPr>
                  <p:nvPr/>
                </p:nvCxnSpPr>
                <p:spPr>
                  <a:xfrm flipV="1">
                    <a:off x="2508620" y="2843581"/>
                    <a:ext cx="490896" cy="448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直接箭头连接符 8"/>
                  <p:cNvCxnSpPr>
                    <a:cxnSpLocks/>
                    <a:stCxn id="50" idx="6"/>
                    <a:endCxn id="29" idx="2"/>
                  </p:cNvCxnSpPr>
                  <p:nvPr/>
                </p:nvCxnSpPr>
                <p:spPr>
                  <a:xfrm>
                    <a:off x="4134585" y="2843581"/>
                    <a:ext cx="404740" cy="5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9" name="椭圆 28"/>
                  <p:cNvSpPr/>
                  <p:nvPr/>
                </p:nvSpPr>
                <p:spPr>
                  <a:xfrm>
                    <a:off x="4539325" y="2557220"/>
                    <a:ext cx="1124590" cy="58388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Memory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圆角矩形 48"/>
                  <p:cNvSpPr/>
                  <p:nvPr/>
                </p:nvSpPr>
                <p:spPr>
                  <a:xfrm>
                    <a:off x="6523349" y="2568111"/>
                    <a:ext cx="936104" cy="532302"/>
                  </a:xfrm>
                  <a:prstGeom prst="roundRect">
                    <a:avLst>
                      <a:gd name="adj" fmla="val 3361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Decision-making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cxnSpLocks/>
                    <a:stCxn id="29" idx="6"/>
                    <a:endCxn id="40" idx="1"/>
                  </p:cNvCxnSpPr>
                  <p:nvPr/>
                </p:nvCxnSpPr>
                <p:spPr>
                  <a:xfrm flipV="1">
                    <a:off x="5663915" y="2834262"/>
                    <a:ext cx="859435" cy="149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5" name="圆角矩形 48"/>
                <p:cNvSpPr/>
                <p:nvPr/>
              </p:nvSpPr>
              <p:spPr>
                <a:xfrm>
                  <a:off x="3975197" y="2531065"/>
                  <a:ext cx="1828389" cy="5480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 of practicing trials</a:t>
                  </a:r>
                  <a:endPara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直接箭头连接符 66"/>
                <p:cNvCxnSpPr>
                  <a:cxnSpLocks/>
                  <a:stCxn id="55" idx="2"/>
                  <a:endCxn id="29" idx="0"/>
                </p:cNvCxnSpPr>
                <p:nvPr/>
              </p:nvCxnSpPr>
              <p:spPr>
                <a:xfrm flipH="1">
                  <a:off x="4887307" y="3079150"/>
                  <a:ext cx="2084" cy="4737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70" name="圆角矩形 48"/>
              <p:cNvSpPr/>
              <p:nvPr/>
            </p:nvSpPr>
            <p:spPr>
              <a:xfrm>
                <a:off x="5488046" y="4506121"/>
                <a:ext cx="970670" cy="4858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widow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79699" y="3556857"/>
                <a:ext cx="1394402" cy="5910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接箭头连接符 75"/>
              <p:cNvCxnSpPr>
                <a:cxnSpLocks/>
                <a:stCxn id="70" idx="0"/>
                <a:endCxn id="71" idx="4"/>
              </p:cNvCxnSpPr>
              <p:nvPr/>
            </p:nvCxnSpPr>
            <p:spPr>
              <a:xfrm flipV="1">
                <a:off x="5973381" y="4147883"/>
                <a:ext cx="3519" cy="358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  <p:cxnSp>
            <p:nvCxnSpPr>
              <p:cNvPr id="80" name="直接箭头连接符 79"/>
              <p:cNvCxnSpPr>
                <a:cxnSpLocks/>
                <a:stCxn id="71" idx="0"/>
              </p:cNvCxnSpPr>
              <p:nvPr/>
            </p:nvCxnSpPr>
            <p:spPr>
              <a:xfrm flipV="1">
                <a:off x="5976900" y="3069010"/>
                <a:ext cx="2" cy="487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</p:grpSp>
        <p:cxnSp>
          <p:nvCxnSpPr>
            <p:cNvPr id="11" name="直接箭头连接符 10"/>
            <p:cNvCxnSpPr>
              <a:cxnSpLocks/>
              <a:stCxn id="40" idx="3"/>
              <a:endCxn id="12" idx="1"/>
            </p:cNvCxnSpPr>
            <p:nvPr/>
          </p:nvCxnSpPr>
          <p:spPr>
            <a:xfrm flipV="1">
              <a:off x="14069" y="4775"/>
              <a:ext cx="1297" cy="73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12" name="圆角矩形 48"/>
            <p:cNvSpPr/>
            <p:nvPr/>
          </p:nvSpPr>
          <p:spPr>
            <a:xfrm>
              <a:off x="15366" y="4319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48"/>
            <p:cNvSpPr/>
            <p:nvPr/>
          </p:nvSpPr>
          <p:spPr>
            <a:xfrm>
              <a:off x="15367" y="5713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14069" y="5505"/>
              <a:ext cx="1298" cy="66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81" name="组合 5">
            <a:extLst>
              <a:ext uri="{FF2B5EF4-FFF2-40B4-BE49-F238E27FC236}">
                <a16:creationId xmlns:a16="http://schemas.microsoft.com/office/drawing/2014/main" id="{1E8D6C01-8C04-502F-FEE4-7F34317BDEE4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id="{97FD3BE4-B258-2718-157F-98C2B1EC85AA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784D8DCD-59A6-7946-ACD3-D5EE3944BF8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1BED413E-8834-00D0-08C1-EE04575E9D62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5" name="Rectangle 9">
              <a:extLst>
                <a:ext uri="{FF2B5EF4-FFF2-40B4-BE49-F238E27FC236}">
                  <a16:creationId xmlns:a16="http://schemas.microsoft.com/office/drawing/2014/main" id="{48DD27B2-3583-D6AE-3927-4E0E56655A2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8179" y="1081405"/>
            <a:ext cx="846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Verbal theory: Describing our model in words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8769" y="1750715"/>
            <a:ext cx="10474610" cy="4285535"/>
            <a:chOff x="838" y="2778"/>
            <a:chExt cx="16495" cy="6749"/>
          </a:xfrm>
        </p:grpSpPr>
        <p:grpSp>
          <p:nvGrpSpPr>
            <p:cNvPr id="93" name="组合 92"/>
            <p:cNvGrpSpPr/>
            <p:nvPr/>
          </p:nvGrpSpPr>
          <p:grpSpPr>
            <a:xfrm>
              <a:off x="838" y="2778"/>
              <a:ext cx="13231" cy="6749"/>
              <a:chOff x="1157896" y="1777390"/>
              <a:chExt cx="6301478" cy="321453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157896" y="1777390"/>
                <a:ext cx="6301478" cy="1605720"/>
                <a:chOff x="943662" y="2531065"/>
                <a:chExt cx="6301478" cy="1605720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943662" y="3546846"/>
                  <a:ext cx="6301478" cy="589939"/>
                  <a:chOff x="1157975" y="2551164"/>
                  <a:chExt cx="6301478" cy="589939"/>
                </a:xfrm>
              </p:grpSpPr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157975" y="2556125"/>
                    <a:ext cx="1350645" cy="583883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Presenting time</a:t>
                    </a:r>
                    <a:endParaRPr lang="zh-CN" alt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999516" y="2551164"/>
                    <a:ext cx="1135069" cy="58483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" name="直接箭头连接符 7"/>
                  <p:cNvCxnSpPr>
                    <a:cxnSpLocks/>
                    <a:stCxn id="49" idx="3"/>
                    <a:endCxn id="50" idx="2"/>
                  </p:cNvCxnSpPr>
                  <p:nvPr/>
                </p:nvCxnSpPr>
                <p:spPr>
                  <a:xfrm flipV="1">
                    <a:off x="2508620" y="2843581"/>
                    <a:ext cx="490896" cy="448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直接箭头连接符 8"/>
                  <p:cNvCxnSpPr>
                    <a:cxnSpLocks/>
                    <a:stCxn id="50" idx="6"/>
                    <a:endCxn id="29" idx="2"/>
                  </p:cNvCxnSpPr>
                  <p:nvPr/>
                </p:nvCxnSpPr>
                <p:spPr>
                  <a:xfrm>
                    <a:off x="4134585" y="2843581"/>
                    <a:ext cx="404740" cy="5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9" name="椭圆 28"/>
                  <p:cNvSpPr/>
                  <p:nvPr/>
                </p:nvSpPr>
                <p:spPr>
                  <a:xfrm>
                    <a:off x="4539325" y="2557220"/>
                    <a:ext cx="1124590" cy="58388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Memory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圆角矩形 48"/>
                  <p:cNvSpPr/>
                  <p:nvPr/>
                </p:nvSpPr>
                <p:spPr>
                  <a:xfrm>
                    <a:off x="6523349" y="2568111"/>
                    <a:ext cx="936104" cy="532302"/>
                  </a:xfrm>
                  <a:prstGeom prst="roundRect">
                    <a:avLst>
                      <a:gd name="adj" fmla="val 3361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Decision-making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cxnSpLocks/>
                    <a:stCxn id="29" idx="6"/>
                    <a:endCxn id="40" idx="1"/>
                  </p:cNvCxnSpPr>
                  <p:nvPr/>
                </p:nvCxnSpPr>
                <p:spPr>
                  <a:xfrm flipV="1">
                    <a:off x="5663915" y="2834262"/>
                    <a:ext cx="859435" cy="149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5" name="圆角矩形 48"/>
                <p:cNvSpPr/>
                <p:nvPr/>
              </p:nvSpPr>
              <p:spPr>
                <a:xfrm>
                  <a:off x="3975197" y="2531065"/>
                  <a:ext cx="1828389" cy="5480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 of practicing trials</a:t>
                  </a:r>
                  <a:endPara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直接箭头连接符 66"/>
                <p:cNvCxnSpPr>
                  <a:cxnSpLocks/>
                  <a:stCxn id="55" idx="2"/>
                  <a:endCxn id="29" idx="0"/>
                </p:cNvCxnSpPr>
                <p:nvPr/>
              </p:nvCxnSpPr>
              <p:spPr>
                <a:xfrm flipH="1">
                  <a:off x="4887307" y="3079150"/>
                  <a:ext cx="2084" cy="4737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70" name="圆角矩形 48"/>
              <p:cNvSpPr/>
              <p:nvPr/>
            </p:nvSpPr>
            <p:spPr>
              <a:xfrm>
                <a:off x="5488046" y="4506121"/>
                <a:ext cx="970670" cy="4858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widow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79699" y="3556857"/>
                <a:ext cx="1394402" cy="5910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接箭头连接符 75"/>
              <p:cNvCxnSpPr>
                <a:cxnSpLocks/>
                <a:stCxn id="70" idx="0"/>
                <a:endCxn id="71" idx="4"/>
              </p:cNvCxnSpPr>
              <p:nvPr/>
            </p:nvCxnSpPr>
            <p:spPr>
              <a:xfrm flipV="1">
                <a:off x="5973381" y="4147883"/>
                <a:ext cx="3519" cy="358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  <p:cxnSp>
            <p:nvCxnSpPr>
              <p:cNvPr id="80" name="直接箭头连接符 79"/>
              <p:cNvCxnSpPr>
                <a:cxnSpLocks/>
                <a:stCxn id="71" idx="0"/>
              </p:cNvCxnSpPr>
              <p:nvPr/>
            </p:nvCxnSpPr>
            <p:spPr>
              <a:xfrm flipV="1">
                <a:off x="5976900" y="3069010"/>
                <a:ext cx="2" cy="487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</p:grpSp>
        <p:cxnSp>
          <p:nvCxnSpPr>
            <p:cNvPr id="11" name="直接箭头连接符 10"/>
            <p:cNvCxnSpPr>
              <a:cxnSpLocks/>
              <a:stCxn id="40" idx="3"/>
              <a:endCxn id="12" idx="1"/>
            </p:cNvCxnSpPr>
            <p:nvPr/>
          </p:nvCxnSpPr>
          <p:spPr>
            <a:xfrm flipV="1">
              <a:off x="14069" y="4775"/>
              <a:ext cx="1297" cy="73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12" name="圆角矩形 48"/>
            <p:cNvSpPr/>
            <p:nvPr/>
          </p:nvSpPr>
          <p:spPr>
            <a:xfrm>
              <a:off x="15366" y="4319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48"/>
            <p:cNvSpPr/>
            <p:nvPr/>
          </p:nvSpPr>
          <p:spPr>
            <a:xfrm>
              <a:off x="15367" y="5713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14069" y="5505"/>
              <a:ext cx="1298" cy="66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79705" y="5152390"/>
            <a:ext cx="5929630" cy="708025"/>
            <a:chOff x="7061" y="1238"/>
            <a:chExt cx="9338" cy="1115"/>
          </a:xfrm>
        </p:grpSpPr>
        <p:sp>
          <p:nvSpPr>
            <p:cNvPr id="19" name="文本框 18"/>
            <p:cNvSpPr txBox="1"/>
            <p:nvPr/>
          </p:nvSpPr>
          <p:spPr>
            <a:xfrm>
              <a:off x="7061" y="1497"/>
              <a:ext cx="229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Task design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743" y="1238"/>
              <a:ext cx="230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Cognitive processes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238" y="1471"/>
              <a:ext cx="2161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Outcomes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9447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3009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5">
            <a:extLst>
              <a:ext uri="{FF2B5EF4-FFF2-40B4-BE49-F238E27FC236}">
                <a16:creationId xmlns:a16="http://schemas.microsoft.com/office/drawing/2014/main" id="{1A4ADF6B-07AF-A73A-2AE9-38135A327FBD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ADAB8A5F-F3E4-0BBA-C3B1-5E260555CE70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A81E53-5E4C-8D49-FE3E-996E00658365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D5A5727-9582-A622-074A-73C6E8E9BB3D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E2B6C4E6-1105-4D28-5D5A-0DC4377B3D1B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451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8179" y="1081405"/>
            <a:ext cx="846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Verbal theory: Describing our model in words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8769" y="1750715"/>
            <a:ext cx="10474610" cy="4285535"/>
            <a:chOff x="838" y="2778"/>
            <a:chExt cx="16495" cy="6749"/>
          </a:xfrm>
        </p:grpSpPr>
        <p:grpSp>
          <p:nvGrpSpPr>
            <p:cNvPr id="93" name="组合 92"/>
            <p:cNvGrpSpPr/>
            <p:nvPr/>
          </p:nvGrpSpPr>
          <p:grpSpPr>
            <a:xfrm>
              <a:off x="838" y="2778"/>
              <a:ext cx="13231" cy="6749"/>
              <a:chOff x="1157896" y="1777390"/>
              <a:chExt cx="6301478" cy="321453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157896" y="1777390"/>
                <a:ext cx="6301478" cy="1605720"/>
                <a:chOff x="943662" y="2531065"/>
                <a:chExt cx="6301478" cy="1605720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943662" y="3546846"/>
                  <a:ext cx="6301478" cy="589939"/>
                  <a:chOff x="1157975" y="2551164"/>
                  <a:chExt cx="6301478" cy="589939"/>
                </a:xfrm>
              </p:grpSpPr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157975" y="2556125"/>
                    <a:ext cx="1350645" cy="583883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Presenting time</a:t>
                    </a:r>
                    <a:endParaRPr lang="zh-CN" alt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999516" y="2551164"/>
                    <a:ext cx="1135069" cy="58483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" name="直接箭头连接符 7"/>
                  <p:cNvCxnSpPr>
                    <a:cxnSpLocks/>
                    <a:stCxn id="49" idx="3"/>
                    <a:endCxn id="50" idx="2"/>
                  </p:cNvCxnSpPr>
                  <p:nvPr/>
                </p:nvCxnSpPr>
                <p:spPr>
                  <a:xfrm flipV="1">
                    <a:off x="2508620" y="2843581"/>
                    <a:ext cx="490896" cy="448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直接箭头连接符 8"/>
                  <p:cNvCxnSpPr>
                    <a:cxnSpLocks/>
                    <a:stCxn id="50" idx="6"/>
                    <a:endCxn id="29" idx="2"/>
                  </p:cNvCxnSpPr>
                  <p:nvPr/>
                </p:nvCxnSpPr>
                <p:spPr>
                  <a:xfrm>
                    <a:off x="4134585" y="2843581"/>
                    <a:ext cx="404740" cy="5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9" name="椭圆 28"/>
                  <p:cNvSpPr/>
                  <p:nvPr/>
                </p:nvSpPr>
                <p:spPr>
                  <a:xfrm>
                    <a:off x="4539325" y="2557220"/>
                    <a:ext cx="1124590" cy="58388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Memory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圆角矩形 48"/>
                  <p:cNvSpPr/>
                  <p:nvPr/>
                </p:nvSpPr>
                <p:spPr>
                  <a:xfrm>
                    <a:off x="6523349" y="2568111"/>
                    <a:ext cx="936104" cy="532302"/>
                  </a:xfrm>
                  <a:prstGeom prst="roundRect">
                    <a:avLst>
                      <a:gd name="adj" fmla="val 3361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Decision-making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cxnSpLocks/>
                    <a:stCxn id="29" idx="6"/>
                    <a:endCxn id="40" idx="1"/>
                  </p:cNvCxnSpPr>
                  <p:nvPr/>
                </p:nvCxnSpPr>
                <p:spPr>
                  <a:xfrm flipV="1">
                    <a:off x="5663915" y="2834262"/>
                    <a:ext cx="859435" cy="149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5" name="圆角矩形 48"/>
                <p:cNvSpPr/>
                <p:nvPr/>
              </p:nvSpPr>
              <p:spPr>
                <a:xfrm>
                  <a:off x="3975197" y="2531065"/>
                  <a:ext cx="1828389" cy="5480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 of practicing trials</a:t>
                  </a:r>
                  <a:endPara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直接箭头连接符 66"/>
                <p:cNvCxnSpPr>
                  <a:cxnSpLocks/>
                  <a:stCxn id="55" idx="2"/>
                  <a:endCxn id="29" idx="0"/>
                </p:cNvCxnSpPr>
                <p:nvPr/>
              </p:nvCxnSpPr>
              <p:spPr>
                <a:xfrm flipH="1">
                  <a:off x="4887307" y="3079150"/>
                  <a:ext cx="2084" cy="4737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70" name="圆角矩形 48"/>
              <p:cNvSpPr/>
              <p:nvPr/>
            </p:nvSpPr>
            <p:spPr>
              <a:xfrm>
                <a:off x="5488046" y="4506121"/>
                <a:ext cx="970670" cy="4858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widow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79699" y="3556857"/>
                <a:ext cx="1394402" cy="5910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接箭头连接符 75"/>
              <p:cNvCxnSpPr>
                <a:cxnSpLocks/>
                <a:stCxn id="70" idx="0"/>
                <a:endCxn id="71" idx="4"/>
              </p:cNvCxnSpPr>
              <p:nvPr/>
            </p:nvCxnSpPr>
            <p:spPr>
              <a:xfrm flipV="1">
                <a:off x="5973381" y="4147883"/>
                <a:ext cx="3519" cy="358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  <p:cxnSp>
            <p:nvCxnSpPr>
              <p:cNvPr id="80" name="直接箭头连接符 79"/>
              <p:cNvCxnSpPr>
                <a:cxnSpLocks/>
                <a:stCxn id="71" idx="0"/>
              </p:cNvCxnSpPr>
              <p:nvPr/>
            </p:nvCxnSpPr>
            <p:spPr>
              <a:xfrm flipV="1">
                <a:off x="5976900" y="3069010"/>
                <a:ext cx="2" cy="487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</p:grpSp>
        <p:cxnSp>
          <p:nvCxnSpPr>
            <p:cNvPr id="11" name="直接箭头连接符 10"/>
            <p:cNvCxnSpPr>
              <a:cxnSpLocks/>
              <a:stCxn id="40" idx="3"/>
              <a:endCxn id="12" idx="1"/>
            </p:cNvCxnSpPr>
            <p:nvPr/>
          </p:nvCxnSpPr>
          <p:spPr>
            <a:xfrm flipV="1">
              <a:off x="14069" y="4775"/>
              <a:ext cx="1297" cy="73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12" name="圆角矩形 48"/>
            <p:cNvSpPr/>
            <p:nvPr/>
          </p:nvSpPr>
          <p:spPr>
            <a:xfrm>
              <a:off x="15366" y="4319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48"/>
            <p:cNvSpPr/>
            <p:nvPr/>
          </p:nvSpPr>
          <p:spPr>
            <a:xfrm>
              <a:off x="15367" y="5713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14069" y="5505"/>
              <a:ext cx="1298" cy="66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79705" y="5152390"/>
            <a:ext cx="5929630" cy="708025"/>
            <a:chOff x="7061" y="1238"/>
            <a:chExt cx="9338" cy="1115"/>
          </a:xfrm>
        </p:grpSpPr>
        <p:sp>
          <p:nvSpPr>
            <p:cNvPr id="19" name="文本框 18"/>
            <p:cNvSpPr txBox="1"/>
            <p:nvPr/>
          </p:nvSpPr>
          <p:spPr>
            <a:xfrm>
              <a:off x="7061" y="1497"/>
              <a:ext cx="229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Task design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743" y="1238"/>
              <a:ext cx="230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Cognitive processes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238" y="1471"/>
              <a:ext cx="2161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Outcomes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9447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3009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60">
            <a:extLst>
              <a:ext uri="{FF2B5EF4-FFF2-40B4-BE49-F238E27FC236}">
                <a16:creationId xmlns:a16="http://schemas.microsoft.com/office/drawing/2014/main" id="{C1A611EC-4991-E5CB-2A58-1ED289F7A1AB}"/>
              </a:ext>
            </a:extLst>
          </p:cNvPr>
          <p:cNvSpPr txBox="1"/>
          <p:nvPr/>
        </p:nvSpPr>
        <p:spPr>
          <a:xfrm>
            <a:off x="7221161" y="1723925"/>
            <a:ext cx="2332690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Practicing trial: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Association: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EFB6D9-EDD5-7C66-7FBA-F992DBDBA70E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47CF04-78C9-C1E9-4E1B-6ABEE071E900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D9232A7C-14FF-BA9E-B44B-DCF955C9BFEA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1D949666-50DA-E202-7681-B710B4CAD6B4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2B9AE3E6-76CB-876A-6901-8AEA7EA4BA71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815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8179" y="1081405"/>
            <a:ext cx="846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Verbal theory: Describing our model in words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8769" y="1750715"/>
            <a:ext cx="10474610" cy="4285535"/>
            <a:chOff x="838" y="2778"/>
            <a:chExt cx="16495" cy="6749"/>
          </a:xfrm>
        </p:grpSpPr>
        <p:grpSp>
          <p:nvGrpSpPr>
            <p:cNvPr id="93" name="组合 92"/>
            <p:cNvGrpSpPr/>
            <p:nvPr/>
          </p:nvGrpSpPr>
          <p:grpSpPr>
            <a:xfrm>
              <a:off x="838" y="2778"/>
              <a:ext cx="13231" cy="6749"/>
              <a:chOff x="1157896" y="1777390"/>
              <a:chExt cx="6301478" cy="321453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157896" y="1777390"/>
                <a:ext cx="6301478" cy="1605720"/>
                <a:chOff x="943662" y="2531065"/>
                <a:chExt cx="6301478" cy="1605720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943662" y="3546846"/>
                  <a:ext cx="6301478" cy="589939"/>
                  <a:chOff x="1157975" y="2551164"/>
                  <a:chExt cx="6301478" cy="589939"/>
                </a:xfrm>
              </p:grpSpPr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157975" y="2556125"/>
                    <a:ext cx="1350645" cy="583883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Presenting time</a:t>
                    </a:r>
                    <a:endParaRPr lang="zh-CN" alt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999516" y="2551164"/>
                    <a:ext cx="1135069" cy="58483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" name="直接箭头连接符 7"/>
                  <p:cNvCxnSpPr>
                    <a:cxnSpLocks/>
                    <a:stCxn id="49" idx="3"/>
                    <a:endCxn id="50" idx="2"/>
                  </p:cNvCxnSpPr>
                  <p:nvPr/>
                </p:nvCxnSpPr>
                <p:spPr>
                  <a:xfrm flipV="1">
                    <a:off x="2508620" y="2843581"/>
                    <a:ext cx="490896" cy="448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直接箭头连接符 8"/>
                  <p:cNvCxnSpPr>
                    <a:cxnSpLocks/>
                    <a:stCxn id="50" idx="6"/>
                    <a:endCxn id="29" idx="2"/>
                  </p:cNvCxnSpPr>
                  <p:nvPr/>
                </p:nvCxnSpPr>
                <p:spPr>
                  <a:xfrm>
                    <a:off x="4134585" y="2843581"/>
                    <a:ext cx="404740" cy="5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9" name="椭圆 28"/>
                  <p:cNvSpPr/>
                  <p:nvPr/>
                </p:nvSpPr>
                <p:spPr>
                  <a:xfrm>
                    <a:off x="4539325" y="2557220"/>
                    <a:ext cx="1124590" cy="58388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Memory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圆角矩形 48"/>
                  <p:cNvSpPr/>
                  <p:nvPr/>
                </p:nvSpPr>
                <p:spPr>
                  <a:xfrm>
                    <a:off x="6523349" y="2568111"/>
                    <a:ext cx="936104" cy="532302"/>
                  </a:xfrm>
                  <a:prstGeom prst="roundRect">
                    <a:avLst>
                      <a:gd name="adj" fmla="val 3361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Decision-making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cxnSpLocks/>
                    <a:stCxn id="29" idx="6"/>
                    <a:endCxn id="40" idx="1"/>
                  </p:cNvCxnSpPr>
                  <p:nvPr/>
                </p:nvCxnSpPr>
                <p:spPr>
                  <a:xfrm flipV="1">
                    <a:off x="5663915" y="2834262"/>
                    <a:ext cx="859435" cy="149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5" name="圆角矩形 48"/>
                <p:cNvSpPr/>
                <p:nvPr/>
              </p:nvSpPr>
              <p:spPr>
                <a:xfrm>
                  <a:off x="3975197" y="2531065"/>
                  <a:ext cx="1828389" cy="5480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 of practicing trials</a:t>
                  </a:r>
                  <a:endPara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直接箭头连接符 66"/>
                <p:cNvCxnSpPr>
                  <a:cxnSpLocks/>
                  <a:stCxn id="55" idx="2"/>
                  <a:endCxn id="29" idx="0"/>
                </p:cNvCxnSpPr>
                <p:nvPr/>
              </p:nvCxnSpPr>
              <p:spPr>
                <a:xfrm flipH="1">
                  <a:off x="4887307" y="3079150"/>
                  <a:ext cx="2084" cy="4737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70" name="圆角矩形 48"/>
              <p:cNvSpPr/>
              <p:nvPr/>
            </p:nvSpPr>
            <p:spPr>
              <a:xfrm>
                <a:off x="5488046" y="4506121"/>
                <a:ext cx="970670" cy="4858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widow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79699" y="3556857"/>
                <a:ext cx="1394402" cy="5910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接箭头连接符 75"/>
              <p:cNvCxnSpPr>
                <a:cxnSpLocks/>
                <a:stCxn id="70" idx="0"/>
                <a:endCxn id="71" idx="4"/>
              </p:cNvCxnSpPr>
              <p:nvPr/>
            </p:nvCxnSpPr>
            <p:spPr>
              <a:xfrm flipV="1">
                <a:off x="5973381" y="4147883"/>
                <a:ext cx="3519" cy="358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  <p:cxnSp>
            <p:nvCxnSpPr>
              <p:cNvPr id="80" name="直接箭头连接符 79"/>
              <p:cNvCxnSpPr>
                <a:cxnSpLocks/>
                <a:stCxn id="71" idx="0"/>
              </p:cNvCxnSpPr>
              <p:nvPr/>
            </p:nvCxnSpPr>
            <p:spPr>
              <a:xfrm flipV="1">
                <a:off x="5976900" y="3069010"/>
                <a:ext cx="2" cy="487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</p:grpSp>
        <p:cxnSp>
          <p:nvCxnSpPr>
            <p:cNvPr id="11" name="直接箭头连接符 10"/>
            <p:cNvCxnSpPr>
              <a:cxnSpLocks/>
              <a:stCxn id="40" idx="3"/>
              <a:endCxn id="12" idx="1"/>
            </p:cNvCxnSpPr>
            <p:nvPr/>
          </p:nvCxnSpPr>
          <p:spPr>
            <a:xfrm flipV="1">
              <a:off x="14069" y="4775"/>
              <a:ext cx="1297" cy="73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12" name="圆角矩形 48"/>
            <p:cNvSpPr/>
            <p:nvPr/>
          </p:nvSpPr>
          <p:spPr>
            <a:xfrm>
              <a:off x="15366" y="4319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48"/>
            <p:cNvSpPr/>
            <p:nvPr/>
          </p:nvSpPr>
          <p:spPr>
            <a:xfrm>
              <a:off x="15367" y="5713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14069" y="5505"/>
              <a:ext cx="1298" cy="66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79705" y="5152390"/>
            <a:ext cx="5929630" cy="708025"/>
            <a:chOff x="7061" y="1238"/>
            <a:chExt cx="9338" cy="1115"/>
          </a:xfrm>
        </p:grpSpPr>
        <p:sp>
          <p:nvSpPr>
            <p:cNvPr id="19" name="文本框 18"/>
            <p:cNvSpPr txBox="1"/>
            <p:nvPr/>
          </p:nvSpPr>
          <p:spPr>
            <a:xfrm>
              <a:off x="7061" y="1497"/>
              <a:ext cx="229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Task design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743" y="1238"/>
              <a:ext cx="230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Cognitive processes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238" y="1471"/>
              <a:ext cx="2161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Outcomes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9447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3009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60">
            <a:extLst>
              <a:ext uri="{FF2B5EF4-FFF2-40B4-BE49-F238E27FC236}">
                <a16:creationId xmlns:a16="http://schemas.microsoft.com/office/drawing/2014/main" id="{C1A611EC-4991-E5CB-2A58-1ED289F7A1AB}"/>
              </a:ext>
            </a:extLst>
          </p:cNvPr>
          <p:cNvSpPr txBox="1"/>
          <p:nvPr/>
        </p:nvSpPr>
        <p:spPr>
          <a:xfrm>
            <a:off x="7221161" y="1723925"/>
            <a:ext cx="2332690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Practicing trial: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Association: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60">
            <a:extLst>
              <a:ext uri="{FF2B5EF4-FFF2-40B4-BE49-F238E27FC236}">
                <a16:creationId xmlns:a16="http://schemas.microsoft.com/office/drawing/2014/main" id="{FD4B5F00-EC9D-CD99-EF65-354F8F8FEA5E}"/>
              </a:ext>
            </a:extLst>
          </p:cNvPr>
          <p:cNvSpPr txBox="1"/>
          <p:nvPr/>
        </p:nvSpPr>
        <p:spPr>
          <a:xfrm>
            <a:off x="668589" y="3995731"/>
            <a:ext cx="2757678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Presenting time: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Sensory processing: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5">
            <a:extLst>
              <a:ext uri="{FF2B5EF4-FFF2-40B4-BE49-F238E27FC236}">
                <a16:creationId xmlns:a16="http://schemas.microsoft.com/office/drawing/2014/main" id="{F8734DCD-DD86-B6E1-BEEA-6806C7F8BE30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C85438D-A716-CAB5-F12F-E97802BBD1B5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4B4D90D6-315F-F407-CD33-AEAA58184832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A7A6554-0300-704D-F4C3-A203EE3AC469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468D372B-F3FF-877E-5AD6-0AE23297F7F5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179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8179" y="1081405"/>
            <a:ext cx="846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Verbal theory: Describing our model in words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8769" y="1750715"/>
            <a:ext cx="10474610" cy="4285535"/>
            <a:chOff x="838" y="2778"/>
            <a:chExt cx="16495" cy="6749"/>
          </a:xfrm>
        </p:grpSpPr>
        <p:grpSp>
          <p:nvGrpSpPr>
            <p:cNvPr id="93" name="组合 92"/>
            <p:cNvGrpSpPr/>
            <p:nvPr/>
          </p:nvGrpSpPr>
          <p:grpSpPr>
            <a:xfrm>
              <a:off x="838" y="2778"/>
              <a:ext cx="13231" cy="6749"/>
              <a:chOff x="1157896" y="1777390"/>
              <a:chExt cx="6301478" cy="321453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157896" y="1777390"/>
                <a:ext cx="6301478" cy="1605720"/>
                <a:chOff x="943662" y="2531065"/>
                <a:chExt cx="6301478" cy="1605720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943662" y="3546846"/>
                  <a:ext cx="6301478" cy="589939"/>
                  <a:chOff x="1157975" y="2551164"/>
                  <a:chExt cx="6301478" cy="589939"/>
                </a:xfrm>
              </p:grpSpPr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157975" y="2556125"/>
                    <a:ext cx="1350645" cy="583883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Presenting time</a:t>
                    </a:r>
                    <a:endParaRPr lang="zh-CN" alt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999516" y="2551164"/>
                    <a:ext cx="1135069" cy="58483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" name="直接箭头连接符 7"/>
                  <p:cNvCxnSpPr>
                    <a:cxnSpLocks/>
                    <a:stCxn id="49" idx="3"/>
                    <a:endCxn id="50" idx="2"/>
                  </p:cNvCxnSpPr>
                  <p:nvPr/>
                </p:nvCxnSpPr>
                <p:spPr>
                  <a:xfrm flipV="1">
                    <a:off x="2508620" y="2843581"/>
                    <a:ext cx="490896" cy="448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直接箭头连接符 8"/>
                  <p:cNvCxnSpPr>
                    <a:cxnSpLocks/>
                    <a:stCxn id="50" idx="6"/>
                    <a:endCxn id="29" idx="2"/>
                  </p:cNvCxnSpPr>
                  <p:nvPr/>
                </p:nvCxnSpPr>
                <p:spPr>
                  <a:xfrm>
                    <a:off x="4134585" y="2843581"/>
                    <a:ext cx="404740" cy="5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9" name="椭圆 28"/>
                  <p:cNvSpPr/>
                  <p:nvPr/>
                </p:nvSpPr>
                <p:spPr>
                  <a:xfrm>
                    <a:off x="4539325" y="2557220"/>
                    <a:ext cx="1124590" cy="58388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Memory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圆角矩形 48"/>
                  <p:cNvSpPr/>
                  <p:nvPr/>
                </p:nvSpPr>
                <p:spPr>
                  <a:xfrm>
                    <a:off x="6523349" y="2568111"/>
                    <a:ext cx="936104" cy="532302"/>
                  </a:xfrm>
                  <a:prstGeom prst="roundRect">
                    <a:avLst>
                      <a:gd name="adj" fmla="val 3361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Decision-making</a:t>
                    </a:r>
                    <a:endParaRPr lang="zh-CN" altLang="en-US" sz="1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cxnSpLocks/>
                    <a:stCxn id="29" idx="6"/>
                    <a:endCxn id="40" idx="1"/>
                  </p:cNvCxnSpPr>
                  <p:nvPr/>
                </p:nvCxnSpPr>
                <p:spPr>
                  <a:xfrm flipV="1">
                    <a:off x="5663915" y="2834262"/>
                    <a:ext cx="859435" cy="149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2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5" name="圆角矩形 48"/>
                <p:cNvSpPr/>
                <p:nvPr/>
              </p:nvSpPr>
              <p:spPr>
                <a:xfrm>
                  <a:off x="3975197" y="2531065"/>
                  <a:ext cx="1828389" cy="5480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 of practicing trials</a:t>
                  </a:r>
                  <a:endPara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直接箭头连接符 66"/>
                <p:cNvCxnSpPr>
                  <a:cxnSpLocks/>
                  <a:stCxn id="55" idx="2"/>
                  <a:endCxn id="29" idx="0"/>
                </p:cNvCxnSpPr>
                <p:nvPr/>
              </p:nvCxnSpPr>
              <p:spPr>
                <a:xfrm flipH="1">
                  <a:off x="4887307" y="3079150"/>
                  <a:ext cx="2084" cy="4737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2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70" name="圆角矩形 48"/>
              <p:cNvSpPr/>
              <p:nvPr/>
            </p:nvSpPr>
            <p:spPr>
              <a:xfrm>
                <a:off x="5488046" y="4506121"/>
                <a:ext cx="970670" cy="4858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widow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79699" y="3556857"/>
                <a:ext cx="1394402" cy="5910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直接箭头连接符 75"/>
              <p:cNvCxnSpPr>
                <a:cxnSpLocks/>
                <a:stCxn id="70" idx="0"/>
                <a:endCxn id="71" idx="4"/>
              </p:cNvCxnSpPr>
              <p:nvPr/>
            </p:nvCxnSpPr>
            <p:spPr>
              <a:xfrm flipV="1">
                <a:off x="5973381" y="4147883"/>
                <a:ext cx="3519" cy="358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  <p:cxnSp>
            <p:nvCxnSpPr>
              <p:cNvPr id="80" name="直接箭头连接符 79"/>
              <p:cNvCxnSpPr>
                <a:cxnSpLocks/>
                <a:stCxn id="71" idx="0"/>
              </p:cNvCxnSpPr>
              <p:nvPr/>
            </p:nvCxnSpPr>
            <p:spPr>
              <a:xfrm flipV="1">
                <a:off x="5976900" y="3069010"/>
                <a:ext cx="2" cy="487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 w="med" len="med"/>
              </a:ln>
            </p:spPr>
            <p:style>
              <a:lnRef idx="2">
                <a:schemeClr val="accent1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</p:cxnSp>
        </p:grpSp>
        <p:cxnSp>
          <p:nvCxnSpPr>
            <p:cNvPr id="11" name="直接箭头连接符 10"/>
            <p:cNvCxnSpPr>
              <a:cxnSpLocks/>
              <a:stCxn id="40" idx="3"/>
              <a:endCxn id="12" idx="1"/>
            </p:cNvCxnSpPr>
            <p:nvPr/>
          </p:nvCxnSpPr>
          <p:spPr>
            <a:xfrm flipV="1">
              <a:off x="14069" y="4775"/>
              <a:ext cx="1297" cy="73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12" name="圆角矩形 48"/>
            <p:cNvSpPr/>
            <p:nvPr/>
          </p:nvSpPr>
          <p:spPr>
            <a:xfrm>
              <a:off x="15366" y="4319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48"/>
            <p:cNvSpPr/>
            <p:nvPr/>
          </p:nvSpPr>
          <p:spPr>
            <a:xfrm>
              <a:off x="15367" y="5713"/>
              <a:ext cx="1966" cy="911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14069" y="5505"/>
              <a:ext cx="1298" cy="66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79705" y="5152390"/>
            <a:ext cx="5929630" cy="708025"/>
            <a:chOff x="7061" y="1238"/>
            <a:chExt cx="9338" cy="1115"/>
          </a:xfrm>
        </p:grpSpPr>
        <p:sp>
          <p:nvSpPr>
            <p:cNvPr id="19" name="文本框 18"/>
            <p:cNvSpPr txBox="1"/>
            <p:nvPr/>
          </p:nvSpPr>
          <p:spPr>
            <a:xfrm>
              <a:off x="7061" y="1497"/>
              <a:ext cx="229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Task design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743" y="1238"/>
              <a:ext cx="230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Cognitive processes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238" y="1471"/>
              <a:ext cx="2161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Outcomes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9447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3009" y="1556"/>
              <a:ext cx="1088" cy="4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2">
              <a:schemeClr val="accent4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60">
            <a:extLst>
              <a:ext uri="{FF2B5EF4-FFF2-40B4-BE49-F238E27FC236}">
                <a16:creationId xmlns:a16="http://schemas.microsoft.com/office/drawing/2014/main" id="{C1A611EC-4991-E5CB-2A58-1ED289F7A1AB}"/>
              </a:ext>
            </a:extLst>
          </p:cNvPr>
          <p:cNvSpPr txBox="1"/>
          <p:nvPr/>
        </p:nvSpPr>
        <p:spPr>
          <a:xfrm>
            <a:off x="7221161" y="1723925"/>
            <a:ext cx="2332690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Practicing trial: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Association: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60">
            <a:extLst>
              <a:ext uri="{FF2B5EF4-FFF2-40B4-BE49-F238E27FC236}">
                <a16:creationId xmlns:a16="http://schemas.microsoft.com/office/drawing/2014/main" id="{FD4B5F00-EC9D-CD99-EF65-354F8F8FEA5E}"/>
              </a:ext>
            </a:extLst>
          </p:cNvPr>
          <p:cNvSpPr txBox="1"/>
          <p:nvPr/>
        </p:nvSpPr>
        <p:spPr>
          <a:xfrm>
            <a:off x="668589" y="3995731"/>
            <a:ext cx="2757678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Presenting time: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Sensory processing: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60">
            <a:extLst>
              <a:ext uri="{FF2B5EF4-FFF2-40B4-BE49-F238E27FC236}">
                <a16:creationId xmlns:a16="http://schemas.microsoft.com/office/drawing/2014/main" id="{66586FDF-D9C4-E816-6B89-98A6E364123A}"/>
              </a:ext>
            </a:extLst>
          </p:cNvPr>
          <p:cNvSpPr txBox="1"/>
          <p:nvPr/>
        </p:nvSpPr>
        <p:spPr>
          <a:xfrm>
            <a:off x="7923911" y="5296620"/>
            <a:ext cx="3318729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Response window: UP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Motivation for accuracy: UP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5">
            <a:extLst>
              <a:ext uri="{FF2B5EF4-FFF2-40B4-BE49-F238E27FC236}">
                <a16:creationId xmlns:a16="http://schemas.microsoft.com/office/drawing/2014/main" id="{D471AAF9-330B-C737-4DD2-66E0B2B784CC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AA78919C-8029-460B-657A-A0D9369621F5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15936FDC-7E2D-F099-5E20-B9215D255556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BF51A3F9-30AE-B742-FB3E-8B27FB142FED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401521C7-80CD-292D-A0F9-9BD3A9D8835D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5191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8180" y="1081405"/>
            <a:ext cx="439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for decision-making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667819" y="2944625"/>
            <a:ext cx="5088272" cy="2907272"/>
            <a:chOff x="4553" y="2099"/>
            <a:chExt cx="11621" cy="6601"/>
          </a:xfrm>
        </p:grpSpPr>
        <p:grpSp>
          <p:nvGrpSpPr>
            <p:cNvPr id="16" name="组合 15"/>
            <p:cNvGrpSpPr/>
            <p:nvPr/>
          </p:nvGrpSpPr>
          <p:grpSpPr>
            <a:xfrm>
              <a:off x="4553" y="2099"/>
              <a:ext cx="11621" cy="6601"/>
              <a:chOff x="4553" y="2099"/>
              <a:chExt cx="11621" cy="660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3" y="2099"/>
                <a:ext cx="9044" cy="6601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3416" y="4481"/>
                <a:ext cx="2758" cy="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3416" y="7426"/>
                <a:ext cx="2670" cy="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incorrect</a:t>
                </a: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 flipV="1">
                <a:off x="5315" y="5308"/>
                <a:ext cx="750" cy="10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5720" y="4469"/>
                <a:ext cx="147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7381" y="4543"/>
              <a:ext cx="2758" cy="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stranger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35660" y="1773293"/>
            <a:ext cx="5589590" cy="36292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Drift Diffusion Model, DDM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Starting point (</a:t>
            </a:r>
            <a:r>
              <a:rPr lang="en-US" altLang="zh-CN" sz="2000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), bias toward one of two options;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Drift rate (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efficiency of decision-making or rate of information up taking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;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Threshold (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criteria for response, trade-off between accuracy and speed.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Non-decision time: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), time for sensory encoding and action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excution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8175" y="5768975"/>
            <a:ext cx="1107948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zh-CN" altLang="en-US" sz="1600" b="0" i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Voss, A., Nagler, M., &amp; Lerche, V. (2013). Diffusion models in experimental psychology. </a:t>
            </a:r>
            <a:r>
              <a:rPr lang="zh-CN" altLang="en-US" sz="1600" b="0" i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psychology</a:t>
            </a:r>
            <a:r>
              <a:rPr lang="zh-CN" altLang="en-US" sz="1600" b="0" i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E86306-1035-32C6-F1B3-E5A1865312EE}"/>
              </a:ext>
            </a:extLst>
          </p:cNvPr>
          <p:cNvGrpSpPr/>
          <p:nvPr/>
        </p:nvGrpSpPr>
        <p:grpSpPr>
          <a:xfrm>
            <a:off x="6667819" y="1094223"/>
            <a:ext cx="3320826" cy="1463647"/>
            <a:chOff x="7832553" y="2729232"/>
            <a:chExt cx="3320826" cy="1463647"/>
          </a:xfrm>
        </p:grpSpPr>
        <p:sp>
          <p:nvSpPr>
            <p:cNvPr id="21" name="圆角矩形 48">
              <a:extLst>
                <a:ext uri="{FF2B5EF4-FFF2-40B4-BE49-F238E27FC236}">
                  <a16:creationId xmlns:a16="http://schemas.microsoft.com/office/drawing/2014/main" id="{285B6261-4B9F-6E32-701E-39831050562A}"/>
                </a:ext>
              </a:extLst>
            </p:cNvPr>
            <p:cNvSpPr/>
            <p:nvPr/>
          </p:nvSpPr>
          <p:spPr>
            <a:xfrm>
              <a:off x="7832553" y="3127521"/>
              <a:ext cx="1248130" cy="709651"/>
            </a:xfrm>
            <a:prstGeom prst="roundRect">
              <a:avLst>
                <a:gd name="adj" fmla="val 336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Decision-making</a:t>
              </a:r>
              <a:endPara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10">
              <a:extLst>
                <a:ext uri="{FF2B5EF4-FFF2-40B4-BE49-F238E27FC236}">
                  <a16:creationId xmlns:a16="http://schemas.microsoft.com/office/drawing/2014/main" id="{F2C9E173-78DD-F59D-7A09-E8DCD9C8FFA4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9080683" y="3018786"/>
              <a:ext cx="823617" cy="464176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23" name="圆角矩形 48">
              <a:extLst>
                <a:ext uri="{FF2B5EF4-FFF2-40B4-BE49-F238E27FC236}">
                  <a16:creationId xmlns:a16="http://schemas.microsoft.com/office/drawing/2014/main" id="{7912D427-F803-C015-BCEC-875142693A3F}"/>
                </a:ext>
              </a:extLst>
            </p:cNvPr>
            <p:cNvSpPr/>
            <p:nvPr/>
          </p:nvSpPr>
          <p:spPr>
            <a:xfrm>
              <a:off x="9904300" y="2729232"/>
              <a:ext cx="1248444" cy="578474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48">
              <a:extLst>
                <a:ext uri="{FF2B5EF4-FFF2-40B4-BE49-F238E27FC236}">
                  <a16:creationId xmlns:a16="http://schemas.microsoft.com/office/drawing/2014/main" id="{E141F8FD-484B-F9BB-45A6-5F19F9635279}"/>
                </a:ext>
              </a:extLst>
            </p:cNvPr>
            <p:cNvSpPr/>
            <p:nvPr/>
          </p:nvSpPr>
          <p:spPr>
            <a:xfrm>
              <a:off x="9904935" y="3614405"/>
              <a:ext cx="1248444" cy="578474"/>
            </a:xfrm>
            <a:prstGeom prst="round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Choice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16">
              <a:extLst>
                <a:ext uri="{FF2B5EF4-FFF2-40B4-BE49-F238E27FC236}">
                  <a16:creationId xmlns:a16="http://schemas.microsoft.com/office/drawing/2014/main" id="{66DA98F0-ECC8-E84D-09A8-C9DE7B58CD94}"/>
                </a:ext>
              </a:extLst>
            </p:cNvPr>
            <p:cNvCxnSpPr>
              <a:cxnSpLocks/>
              <a:stCxn id="21" idx="3"/>
              <a:endCxn id="24" idx="1"/>
            </p:cNvCxnSpPr>
            <p:nvPr/>
          </p:nvCxnSpPr>
          <p:spPr>
            <a:xfrm>
              <a:off x="9080683" y="3482328"/>
              <a:ext cx="824252" cy="42099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 w="med" len="med"/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  <p:grpSp>
        <p:nvGrpSpPr>
          <p:cNvPr id="27" name="组合 5">
            <a:extLst>
              <a:ext uri="{FF2B5EF4-FFF2-40B4-BE49-F238E27FC236}">
                <a16:creationId xmlns:a16="http://schemas.microsoft.com/office/drawing/2014/main" id="{24529F3A-22D5-1608-41BC-3B0B2CA3F88D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EF9BBB6D-8B9E-4A1C-12E8-F0D703E90909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BA5DDBF4-0965-1219-72FE-EFFEDE68C766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6B661F59-40B6-6589-5A8A-07394113ABA3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B05309BB-C8F1-28AF-E708-7D789ADFDA7E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16</a:t>
            </a:fld>
            <a:endParaRPr lang="zh-CN" altLang="en-US" dirty="0"/>
          </a:p>
        </p:txBody>
      </p:sp>
      <p:grpSp>
        <p:nvGrpSpPr>
          <p:cNvPr id="157" name="组合 156"/>
          <p:cNvGrpSpPr/>
          <p:nvPr/>
        </p:nvGrpSpPr>
        <p:grpSpPr>
          <a:xfrm>
            <a:off x="2815232" y="932815"/>
            <a:ext cx="8522970" cy="5005070"/>
            <a:chOff x="683" y="1562"/>
            <a:chExt cx="13422" cy="7882"/>
          </a:xfrm>
        </p:grpSpPr>
        <p:grpSp>
          <p:nvGrpSpPr>
            <p:cNvPr id="33" name="组合 32"/>
            <p:cNvGrpSpPr/>
            <p:nvPr/>
          </p:nvGrpSpPr>
          <p:grpSpPr>
            <a:xfrm>
              <a:off x="683" y="1562"/>
              <a:ext cx="12224" cy="7882"/>
              <a:chOff x="683" y="2081"/>
              <a:chExt cx="12224" cy="7882"/>
            </a:xfrm>
          </p:grpSpPr>
          <p:cxnSp>
            <p:nvCxnSpPr>
              <p:cNvPr id="22" name="直接箭头连接符 21"/>
              <p:cNvCxnSpPr>
                <a:cxnSpLocks/>
                <a:stCxn id="61" idx="3"/>
                <a:endCxn id="57" idx="2"/>
              </p:cNvCxnSpPr>
              <p:nvPr>
                <p:custDataLst>
                  <p:tags r:id="rId2"/>
                </p:custDataLst>
              </p:nvPr>
            </p:nvCxnSpPr>
            <p:spPr>
              <a:xfrm>
                <a:off x="4359" y="6250"/>
                <a:ext cx="686" cy="1621"/>
              </a:xfrm>
              <a:prstGeom prst="straightConnector1">
                <a:avLst/>
              </a:prstGeom>
              <a:ln w="28575" cap="flat" cmpd="sng" algn="ctr">
                <a:solidFill>
                  <a:schemeClr val="accent6">
                    <a:lumMod val="50000"/>
                  </a:schemeClr>
                </a:solidFill>
                <a:prstDash val="dash"/>
                <a:miter lim="800000"/>
                <a:tailEnd type="arrow" w="med" len="med"/>
              </a:ln>
            </p:spPr>
            <p:style>
              <a:lnRef idx="0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8" name="组合 27"/>
              <p:cNvGrpSpPr/>
              <p:nvPr/>
            </p:nvGrpSpPr>
            <p:grpSpPr>
              <a:xfrm>
                <a:off x="683" y="2081"/>
                <a:ext cx="12224" cy="7882"/>
                <a:chOff x="226" y="2002"/>
                <a:chExt cx="12224" cy="7882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226" y="2002"/>
                  <a:ext cx="12224" cy="7882"/>
                  <a:chOff x="1300" y="2010"/>
                  <a:chExt cx="12224" cy="7882"/>
                </a:xfrm>
              </p:grpSpPr>
              <p:grpSp>
                <p:nvGrpSpPr>
                  <p:cNvPr id="5" name="组合 4"/>
                  <p:cNvGrpSpPr/>
                  <p:nvPr/>
                </p:nvGrpSpPr>
                <p:grpSpPr>
                  <a:xfrm>
                    <a:off x="1300" y="2010"/>
                    <a:ext cx="12224" cy="7882"/>
                    <a:chOff x="3319" y="2326"/>
                    <a:chExt cx="12224" cy="7882"/>
                  </a:xfrm>
                </p:grpSpPr>
                <p:grpSp>
                  <p:nvGrpSpPr>
                    <p:cNvPr id="19" name="组合 18"/>
                    <p:cNvGrpSpPr/>
                    <p:nvPr/>
                  </p:nvGrpSpPr>
                  <p:grpSpPr>
                    <a:xfrm>
                      <a:off x="3319" y="2326"/>
                      <a:ext cx="12224" cy="6629"/>
                      <a:chOff x="4371" y="2752"/>
                      <a:chExt cx="7951" cy="4031"/>
                    </a:xfrm>
                  </p:grpSpPr>
                  <p:grpSp>
                    <p:nvGrpSpPr>
                      <p:cNvPr id="6" name="组合 5"/>
                      <p:cNvGrpSpPr/>
                      <p:nvPr/>
                    </p:nvGrpSpPr>
                    <p:grpSpPr>
                      <a:xfrm>
                        <a:off x="4371" y="2752"/>
                        <a:ext cx="5633" cy="4031"/>
                        <a:chOff x="8150" y="3256"/>
                        <a:chExt cx="5633" cy="4031"/>
                      </a:xfrm>
                    </p:grpSpPr>
                    <p:grpSp>
                      <p:nvGrpSpPr>
                        <p:cNvPr id="51" name="组合 50"/>
                        <p:cNvGrpSpPr/>
                        <p:nvPr/>
                      </p:nvGrpSpPr>
                      <p:grpSpPr>
                        <a:xfrm>
                          <a:off x="8679" y="3256"/>
                          <a:ext cx="5104" cy="4031"/>
                          <a:chOff x="3031" y="2102"/>
                          <a:chExt cx="7434" cy="5714"/>
                        </a:xfrm>
                      </p:grpSpPr>
                      <p:grpSp>
                        <p:nvGrpSpPr>
                          <p:cNvPr id="52" name="组合 51"/>
                          <p:cNvGrpSpPr/>
                          <p:nvPr/>
                        </p:nvGrpSpPr>
                        <p:grpSpPr>
                          <a:xfrm>
                            <a:off x="3031" y="2102"/>
                            <a:ext cx="7434" cy="5714"/>
                            <a:chOff x="2012" y="1989"/>
                            <a:chExt cx="7434" cy="5714"/>
                          </a:xfrm>
                        </p:grpSpPr>
                        <p:grpSp>
                          <p:nvGrpSpPr>
                            <p:cNvPr id="53" name="组合 52"/>
                            <p:cNvGrpSpPr/>
                            <p:nvPr>
                              <p:custDataLst>
                                <p:tags r:id="rId12"/>
                              </p:custDataLst>
                            </p:nvPr>
                          </p:nvGrpSpPr>
                          <p:grpSpPr>
                            <a:xfrm>
                              <a:off x="2012" y="1989"/>
                              <a:ext cx="6673" cy="5714"/>
                              <a:chOff x="2691" y="1988"/>
                              <a:chExt cx="6673" cy="5714"/>
                            </a:xfrm>
                          </p:grpSpPr>
                          <p:grpSp>
                            <p:nvGrpSpPr>
                              <p:cNvPr id="54" name="组合 53"/>
                              <p:cNvGrpSpPr/>
                              <p:nvPr/>
                            </p:nvGrpSpPr>
                            <p:grpSpPr>
                              <a:xfrm>
                                <a:off x="2691" y="1988"/>
                                <a:ext cx="6278" cy="5714"/>
                                <a:chOff x="4053" y="1745"/>
                                <a:chExt cx="6278" cy="5714"/>
                              </a:xfrm>
                            </p:grpSpPr>
                            <p:grpSp>
                              <p:nvGrpSpPr>
                                <p:cNvPr id="55" name="组合 54"/>
                                <p:cNvGrpSpPr/>
                                <p:nvPr/>
                              </p:nvGrpSpPr>
                              <p:grpSpPr>
                                <a:xfrm>
                                  <a:off x="7415" y="1745"/>
                                  <a:ext cx="2916" cy="5714"/>
                                  <a:chOff x="7415" y="1745"/>
                                  <a:chExt cx="2916" cy="5714"/>
                                </a:xfrm>
                              </p:grpSpPr>
                              <p:sp>
                                <p:nvSpPr>
                                  <p:cNvPr id="56" name="椭圆 55"/>
                                  <p:cNvSpPr/>
                                  <p:nvPr>
                                    <p:custDataLst>
                                      <p:tags r:id="rId21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1745"/>
                                    <a:ext cx="2916" cy="1433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memory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7" name="椭圆 56"/>
                                  <p:cNvSpPr/>
                                  <p:nvPr>
                                    <p:custDataLst>
                                      <p:tags r:id="rId22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6012"/>
                                    <a:ext cx="2916" cy="1447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Motivation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8" name="椭圆 57"/>
                                  <p:cNvSpPr/>
                                  <p:nvPr>
                                    <p:custDataLst>
                                      <p:tags r:id="rId23"/>
                                    </p:custDataLst>
                                  </p:nvPr>
                                </p:nvSpPr>
                                <p:spPr>
                                  <a:xfrm>
                                    <a:off x="7415" y="3714"/>
                                    <a:ext cx="2881" cy="1466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C000"/>
                                  </a:solidFill>
                                  <a:ln>
                                    <a:solidFill>
                                      <a:srgbClr val="ED8D1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a:t>Sensory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59" name="组合 58"/>
                                <p:cNvGrpSpPr/>
                                <p:nvPr/>
                              </p:nvGrpSpPr>
                              <p:grpSpPr>
                                <a:xfrm>
                                  <a:off x="4053" y="2016"/>
                                  <a:ext cx="2762" cy="5155"/>
                                  <a:chOff x="6773" y="1972"/>
                                  <a:chExt cx="2762" cy="5155"/>
                                </a:xfrm>
                              </p:grpSpPr>
                              <p:sp>
                                <p:nvSpPr>
                                  <p:cNvPr id="60" name="矩形 59"/>
                                  <p:cNvSpPr/>
                                  <p:nvPr>
                                    <p:custDataLst>
                                      <p:tags r:id="rId18"/>
                                    </p:custDataLst>
                                  </p:nvPr>
                                </p:nvSpPr>
                                <p:spPr>
                                  <a:xfrm>
                                    <a:off x="6823" y="1972"/>
                                    <a:ext cx="2712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# practicing trials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" name="矩形 60"/>
                                  <p:cNvSpPr/>
                                  <p:nvPr>
                                    <p:custDataLst>
                                      <p:tags r:id="rId19"/>
                                    </p:custDataLst>
                                  </p:nvPr>
                                </p:nvSpPr>
                                <p:spPr>
                                  <a:xfrm>
                                    <a:off x="6773" y="4863"/>
                                    <a:ext cx="2712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vertOverflow="overflow" horzOverflow="overflow" vert="horz" wrap="square" numCol="1" spcCol="0" rtlCol="0" fromWordArt="0" anchor="ctr" anchorCtr="0" forceAA="0" compatLnSpc="1">
                                    <a:noAutofit/>
                                  </a:bodyPr>
                                  <a:lstStyle/>
                                  <a:p>
                                    <a:pPr lvl="0"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Presenting time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  <a:sym typeface="+mn-ea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2" name="矩形 61"/>
                                  <p:cNvSpPr/>
                                  <p:nvPr>
                                    <p:custDataLst>
                                      <p:tags r:id="rId20"/>
                                    </p:custDataLst>
                                  </p:nvPr>
                                </p:nvSpPr>
                                <p:spPr>
                                  <a:xfrm>
                                    <a:off x="6824" y="6264"/>
                                    <a:ext cx="2711" cy="86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vertOverflow="overflow" horzOverflow="overflow" vert="horz" wrap="square" numCol="1" spcCol="0" rtlCol="0" fromWordArt="0" anchor="ctr" anchorCtr="0" forceAA="0" compatLnSpc="1">
                                    <a:noAutofit/>
                                  </a:bodyPr>
                                  <a:lstStyle/>
                                  <a:p>
                                    <a:pPr lvl="0" algn="ctr">
                                      <a:buClrTx/>
                                      <a:buSzTx/>
                                      <a:buFontTx/>
                                    </a:pPr>
                                    <a:r>
                                      <a:rPr lang="en-US" altLang="zh-CN" sz="2000" dirty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a:t>Response window</a:t>
                                    </a:r>
                                    <a:endParaRPr lang="zh-CN" altLang="en-US" sz="2000" dirty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  <a:sym typeface="+mn-ea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cxnSp>
                            <p:nvCxnSpPr>
                              <p:cNvPr id="63" name="直接箭头连接符 62"/>
                              <p:cNvCxnSpPr>
                                <a:cxnSpLocks/>
                                <a:stCxn id="60" idx="3"/>
                                <a:endCxn id="56" idx="2"/>
                              </p:cNvCxnSpPr>
                              <p:nvPr>
                                <p:custDataLst>
                                  <p:tags r:id="rId15"/>
                                </p:custDataLst>
                              </p:nvPr>
                            </p:nvCxnSpPr>
                            <p:spPr>
                              <a:xfrm>
                                <a:off x="5453" y="2691"/>
                                <a:ext cx="600" cy="14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5" name="直接箭头连接符 64"/>
                              <p:cNvCxnSpPr>
                                <a:cxnSpLocks/>
                                <a:stCxn id="62" idx="3"/>
                                <a:endCxn id="57" idx="2"/>
                              </p:cNvCxnSpPr>
                              <p:nvPr>
                                <p:custDataLst>
                                  <p:tags r:id="rId16"/>
                                </p:custDataLst>
                              </p:nvPr>
                            </p:nvCxnSpPr>
                            <p:spPr>
                              <a:xfrm flipV="1">
                                <a:off x="5453" y="6979"/>
                                <a:ext cx="600" cy="4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6" name="直接箭头连接符 65"/>
                              <p:cNvCxnSpPr>
                                <a:cxnSpLocks/>
                                <a:stCxn id="58" idx="6"/>
                                <a:endCxn id="67" idx="1"/>
                              </p:cNvCxnSpPr>
                              <p:nvPr>
                                <p:custDataLst>
                                  <p:tags r:id="rId17"/>
                                </p:custDataLst>
                              </p:nvPr>
                            </p:nvCxnSpPr>
                            <p:spPr>
                              <a:xfrm flipV="1">
                                <a:off x="8934" y="3649"/>
                                <a:ext cx="430" cy="1041"/>
                              </a:xfrm>
                              <a:prstGeom prst="straightConnector1">
                                <a:avLst/>
                              </a:prstGeom>
                              <a:ln w="28575" cap="flat" cmpd="sng" algn="ctr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prstDash val="dash"/>
                                <a:miter lim="800000"/>
                                <a:tailEnd type="arrow" w="med" len="med"/>
                              </a:ln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7" name="矩形 66"/>
                            <p:cNvSpPr/>
                            <p:nvPr>
                              <p:custDataLst>
                                <p:tags r:id="rId13"/>
                              </p:custDataLst>
                            </p:nvPr>
                          </p:nvSpPr>
                          <p:spPr>
                            <a:xfrm>
                              <a:off x="8685" y="3252"/>
                              <a:ext cx="733" cy="7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 anchor="t">
                              <a:noAutofit/>
                              <a:scene3d>
                                <a:camera prst="orthographicFront"/>
                                <a:lightRig rig="soft" dir="t">
                                  <a:rot lat="0" lon="0" rev="15600000"/>
                                </a:lightRig>
                              </a:scene3d>
                              <a:sp3d extrusionH="57150" prstMaterial="softEdge">
                                <a:bevelT w="25400" h="38100"/>
                              </a:sp3d>
                            </a:bodyPr>
                            <a:lstStyle/>
                            <a:p>
                              <a:pPr algn="ctr"/>
                              <a:r>
                                <a:rPr lang="en-US" altLang="zh-CN" sz="4000" b="1" i="1">
                                  <a:solidFill>
                                    <a:schemeClr val="accent4"/>
                                  </a:solidFill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</a:t>
                              </a:r>
                            </a:p>
                          </p:txBody>
                        </p:sp>
                        <p:sp>
                          <p:nvSpPr>
                            <p:cNvPr id="68" name="矩形 67"/>
                            <p:cNvSpPr/>
                            <p:nvPr>
                              <p:custDataLst>
                                <p:tags r:id="rId14"/>
                              </p:custDataLst>
                            </p:nvPr>
                          </p:nvSpPr>
                          <p:spPr>
                            <a:xfrm>
                              <a:off x="8713" y="6568"/>
                              <a:ext cx="733" cy="8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 anchor="t">
                              <a:noAutofit/>
                              <a:scene3d>
                                <a:camera prst="orthographicFront"/>
                                <a:lightRig rig="soft" dir="t">
                                  <a:rot lat="0" lon="0" rev="15600000"/>
                                </a:lightRig>
                              </a:scene3d>
                              <a:sp3d extrusionH="57150" prstMaterial="softEdge">
                                <a:bevelT w="25400" h="38100"/>
                              </a:sp3d>
                            </a:bodyPr>
                            <a:lstStyle/>
                            <a:p>
                              <a:pPr algn="ctr"/>
                              <a:r>
                                <a:rPr lang="en-US" altLang="zh-CN" sz="4000" b="1" i="1">
                                  <a:solidFill>
                                    <a:schemeClr val="accent4"/>
                                  </a:solidFill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69" name="直接箭头连接符 68"/>
                          <p:cNvCxnSpPr>
                            <a:cxnSpLocks/>
                            <a:stCxn id="57" idx="6"/>
                            <a:endCxn id="68" idx="1"/>
                          </p:cNvCxnSpPr>
                          <p:nvPr>
                            <p:custDataLst>
                              <p:tags r:id="rId9"/>
                            </p:custDataLst>
                          </p:nvPr>
                        </p:nvCxnSpPr>
                        <p:spPr>
                          <a:xfrm flipV="1">
                            <a:off x="9309" y="7090"/>
                            <a:ext cx="423" cy="3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直接箭头连接符 69"/>
                          <p:cNvCxnSpPr>
                            <a:cxnSpLocks/>
                            <a:stCxn id="61" idx="3"/>
                            <a:endCxn id="58" idx="2"/>
                          </p:cNvCxnSpPr>
                          <p:nvPr>
                            <p:custDataLst>
                              <p:tags r:id="rId10"/>
                            </p:custDataLst>
                          </p:nvPr>
                        </p:nvCxnSpPr>
                        <p:spPr>
                          <a:xfrm flipV="1">
                            <a:off x="5743" y="4804"/>
                            <a:ext cx="650" cy="891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直接箭头连接符 71"/>
                          <p:cNvCxnSpPr>
                            <a:cxnSpLocks/>
                            <a:stCxn id="56" idx="6"/>
                            <a:endCxn id="67" idx="1"/>
                          </p:cNvCxnSpPr>
                          <p:nvPr>
                            <p:custDataLst>
                              <p:tags r:id="rId11"/>
                            </p:custDataLst>
                          </p:nvPr>
                        </p:nvCxnSpPr>
                        <p:spPr>
                          <a:xfrm>
                            <a:off x="9309" y="2819"/>
                            <a:ext cx="395" cy="944"/>
                          </a:xfrm>
                          <a:prstGeom prst="straightConnector1">
                            <a:avLst/>
                          </a:prstGeom>
                          <a:ln w="28575" cap="flat" cmpd="sng" algn="ctr">
                            <a:solidFill>
                              <a:schemeClr val="accent6">
                                <a:lumMod val="50000"/>
                              </a:schemeClr>
                            </a:solidFill>
                            <a:prstDash val="dash"/>
                            <a:miter lim="800000"/>
                            <a:tailEnd type="arrow" w="med" len="med"/>
                          </a:ln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文本框 22"/>
                        <p:cNvSpPr txBox="1"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>
                          <a:off x="8187" y="3567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p:txBody>
                    </p:sp>
                    <p:sp>
                      <p:nvSpPr>
                        <p:cNvPr id="24" name="文本框 23"/>
                        <p:cNvSpPr txBox="1"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>
                          <a:off x="8150" y="5590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</a:p>
                      </p:txBody>
                    </p:sp>
                    <p:sp>
                      <p:nvSpPr>
                        <p:cNvPr id="25" name="文本框 24"/>
                        <p:cNvSpPr txBox="1"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8184" y="6587"/>
                          <a:ext cx="489" cy="3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p:txBody>
                    </p:sp>
                  </p:grpSp>
                  <p:sp>
                    <p:nvSpPr>
                      <p:cNvPr id="29" name="矩形 28"/>
                      <p:cNvSpPr/>
                      <p:nvPr>
                        <p:custDataLst>
                          <p:tags r:id="rId3"/>
                        </p:custDataLst>
                      </p:nvPr>
                    </p:nvSpPr>
                    <p:spPr>
                      <a:xfrm>
                        <a:off x="11138" y="4607"/>
                        <a:ext cx="1184" cy="86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vertOverflow="overflow" horzOverflow="overflow" vert="horz" wrap="square" numCol="1" spcCol="0" rtlCol="0" fromWordArt="0" anchor="ctr" anchorCtr="0" forceAA="0" compatLnSpc="1">
                        <a:noAutofit/>
                      </a:bodyPr>
                      <a:lstStyle/>
                      <a:p>
                        <a:pPr lvl="0" algn="ctr">
                          <a:buClrTx/>
                          <a:buSzTx/>
                          <a:buFontTx/>
                        </a:pPr>
                        <a:r>
                          <a: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a:t>RT</a:t>
                        </a:r>
                      </a:p>
                      <a:p>
                        <a:pPr lvl="0" algn="ctr">
                          <a:buClrTx/>
                          <a:buSzTx/>
                          <a:buFontTx/>
                        </a:pPr>
                        <a:r>
                          <a: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a:t>ACC</a:t>
                        </a:r>
                      </a:p>
                    </p:txBody>
                  </p:sp>
                  <p:cxnSp>
                    <p:nvCxnSpPr>
                      <p:cNvPr id="17" name="直接箭头连接符 16"/>
                      <p:cNvCxnSpPr>
                        <a:stCxn id="67" idx="3"/>
                        <a:endCxn id="29" idx="1"/>
                      </p:cNvCxnSpPr>
                      <p:nvPr>
                        <p:custDataLst>
                          <p:tags r:id="rId4"/>
                        </p:custDataLst>
                      </p:nvPr>
                    </p:nvCxnSpPr>
                    <p:spPr>
                      <a:xfrm>
                        <a:off x="9997" y="3924"/>
                        <a:ext cx="1141" cy="1114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6">
                            <a:lumMod val="50000"/>
                          </a:schemeClr>
                        </a:solidFill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箭头连接符 17"/>
                      <p:cNvCxnSpPr>
                        <a:stCxn id="68" idx="3"/>
                        <a:endCxn id="29" idx="1"/>
                      </p:cNvCxnSpPr>
                      <p:nvPr>
                        <p:custDataLst>
                          <p:tags r:id="rId5"/>
                        </p:custDataLst>
                      </p:nvPr>
                    </p:nvCxnSpPr>
                    <p:spPr>
                      <a:xfrm flipV="1">
                        <a:off x="10016" y="5038"/>
                        <a:ext cx="1122" cy="1233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6">
                            <a:lumMod val="50000"/>
                          </a:schemeClr>
                        </a:solidFill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6" name="组合 25"/>
                    <p:cNvGrpSpPr/>
                    <p:nvPr/>
                  </p:nvGrpSpPr>
                  <p:grpSpPr>
                    <a:xfrm>
                      <a:off x="4806" y="9578"/>
                      <a:ext cx="10686" cy="630"/>
                      <a:chOff x="4338" y="3652"/>
                      <a:chExt cx="10686" cy="630"/>
                    </a:xfrm>
                  </p:grpSpPr>
                  <p:sp>
                    <p:nvSpPr>
                      <p:cNvPr id="11" name="文本框 10"/>
                      <p:cNvSpPr txBox="1"/>
                      <p:nvPr/>
                    </p:nvSpPr>
                    <p:spPr>
                      <a:xfrm>
                        <a:off x="4338" y="3652"/>
                        <a:ext cx="1932" cy="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Design</a:t>
                        </a:r>
                        <a:endParaRPr lang="zh-CN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" name="文本框 12"/>
                      <p:cNvSpPr txBox="1"/>
                      <p:nvPr/>
                    </p:nvSpPr>
                    <p:spPr>
                      <a:xfrm>
                        <a:off x="8715" y="3652"/>
                        <a:ext cx="1932" cy="6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Cog proc</a:t>
                        </a:r>
                        <a:endParaRPr lang="zh-CN" altLang="en-US" sz="20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4" name="文本框 13"/>
                      <p:cNvSpPr txBox="1"/>
                      <p:nvPr/>
                    </p:nvSpPr>
                    <p:spPr>
                      <a:xfrm>
                        <a:off x="13092" y="3652"/>
                        <a:ext cx="1932" cy="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outcomes</a:t>
                        </a:r>
                        <a:endParaRPr lang="zh-CN" altLang="en-US" sz="20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" name="右箭头 14"/>
                      <p:cNvSpPr/>
                      <p:nvPr/>
                    </p:nvSpPr>
                    <p:spPr>
                      <a:xfrm>
                        <a:off x="6869" y="3711"/>
                        <a:ext cx="1088" cy="440"/>
                      </a:xfrm>
                      <a:prstGeom prst="rightArrow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4"/>
                      </a:lnRef>
                      <a:fillRef idx="2">
                        <a:schemeClr val="accent4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21" name="右箭头 20"/>
                      <p:cNvSpPr/>
                      <p:nvPr/>
                    </p:nvSpPr>
                    <p:spPr>
                      <a:xfrm>
                        <a:off x="11289" y="3711"/>
                        <a:ext cx="1088" cy="440"/>
                      </a:xfrm>
                      <a:prstGeom prst="rightArrow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4"/>
                      </a:lnRef>
                      <a:fillRef idx="2">
                        <a:schemeClr val="accent4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pic>
                <p:nvPicPr>
                  <p:cNvPr id="101" name="图片 100"/>
                  <p:cNvPicPr/>
                  <p:nvPr/>
                </p:nvPicPr>
                <p:blipFill>
                  <a:blip r:embed="rId26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8721" y="2412"/>
                    <a:ext cx="1781" cy="73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/>
                  <p:nvPr/>
                </p:nvPicPr>
                <p:blipFill>
                  <a:blip r:embed="rId27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0369" y="8556"/>
                    <a:ext cx="1089" cy="3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图片 30"/>
                <p:cNvPicPr/>
                <p:nvPr/>
              </p:nvPicPr>
              <p:blipFill>
                <a:blip r:embed="rId2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648" y="4630"/>
                  <a:ext cx="1780" cy="737"/>
                </a:xfrm>
                <a:prstGeom prst="rect">
                  <a:avLst/>
                </a:prstGeom>
              </p:spPr>
            </p:pic>
            <p:pic>
              <p:nvPicPr>
                <p:cNvPr id="32" name="图片 31"/>
                <p:cNvPicPr/>
                <p:nvPr/>
              </p:nvPicPr>
              <p:blipFill>
                <a:blip r:embed="rId29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295" y="7559"/>
                  <a:ext cx="1781" cy="7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871" y="2378"/>
              <a:ext cx="3234" cy="767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11352" y="3027"/>
              <a:ext cx="22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α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为条件因子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78180" y="1081405"/>
            <a:ext cx="203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Formal model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5">
            <a:extLst>
              <a:ext uri="{FF2B5EF4-FFF2-40B4-BE49-F238E27FC236}">
                <a16:creationId xmlns:a16="http://schemas.microsoft.com/office/drawing/2014/main" id="{89A4C51A-CC37-2ACC-1DFA-1A14213F61B7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79" name="Rectangle 9">
              <a:extLst>
                <a:ext uri="{FF2B5EF4-FFF2-40B4-BE49-F238E27FC236}">
                  <a16:creationId xmlns:a16="http://schemas.microsoft.com/office/drawing/2014/main" id="{1FF0DB13-D4EF-ED05-ADD6-D0AD65401C9E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0" name="Rectangle 9">
              <a:extLst>
                <a:ext uri="{FF2B5EF4-FFF2-40B4-BE49-F238E27FC236}">
                  <a16:creationId xmlns:a16="http://schemas.microsoft.com/office/drawing/2014/main" id="{2D74EACA-E485-12B8-29EC-842360114EF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1" name="Rectangle 9">
              <a:extLst>
                <a:ext uri="{FF2B5EF4-FFF2-40B4-BE49-F238E27FC236}">
                  <a16:creationId xmlns:a16="http://schemas.microsoft.com/office/drawing/2014/main" id="{B1357799-2E67-5E10-670A-BB88AD0BF917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id="{A9C063C1-C06A-25CF-7D6E-70215B6891E5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" y="2356485"/>
            <a:ext cx="3233684" cy="180000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4097020" y="2804795"/>
            <a:ext cx="1000760" cy="6242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105" y="2139950"/>
            <a:ext cx="691515" cy="251460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7800" y="1593215"/>
            <a:ext cx="1130935" cy="4679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735" y="4156710"/>
            <a:ext cx="2269490" cy="817245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51580"/>
            <a:ext cx="1130300" cy="4679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7780" y="4293235"/>
            <a:ext cx="1130935" cy="467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4960" y="3277235"/>
            <a:ext cx="4761865" cy="28149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660" y="949325"/>
            <a:ext cx="4227830" cy="237109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0750" y="4761230"/>
            <a:ext cx="2053590" cy="48704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747079" y="5206003"/>
            <a:ext cx="199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sz="16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task design variable</a:t>
            </a:r>
            <a:endParaRPr lang="zh-CN" altLang="en-US" sz="16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8179" y="1081405"/>
            <a:ext cx="30432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Computational model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2800" y="4973955"/>
            <a:ext cx="3177540" cy="1020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Hypothesis: value of model parameters increase with value of task design variable.</a:t>
            </a:r>
            <a:endParaRPr lang="zh-CN" altLang="en-US" sz="16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D4931BFA-D3A6-274B-3E3E-FA1D15DA9396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EDD88796-6BE9-AB1F-A59E-A0779B1B44AD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87EA8058-16ED-61B3-66D2-88D20C137385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76BB322B-019C-BDA4-284F-97B2ADEB7BCF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C756DA5C-013E-4FB7-AF39-A90C89F9907A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8180" y="1081405"/>
            <a:ext cx="2378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Simulation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355" y="1603375"/>
            <a:ext cx="9737090" cy="1801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Set the range of each task design variable (see below)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Simulated data of 10,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000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subjects, each finished a task (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trials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= 260) under a random combination of task design variables.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Parameter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vary  at subject level, a ~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,1)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; drift rate 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~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,1)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/2;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= 0.2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8" name="组合 107"/>
          <p:cNvGrpSpPr/>
          <p:nvPr>
            <p:custDataLst>
              <p:tags r:id="rId2"/>
            </p:custDataLst>
          </p:nvPr>
        </p:nvGrpSpPr>
        <p:grpSpPr>
          <a:xfrm>
            <a:off x="2366645" y="3686633"/>
            <a:ext cx="7042150" cy="2276475"/>
            <a:chOff x="9743" y="3922"/>
            <a:chExt cx="4746" cy="1722"/>
          </a:xfrm>
        </p:grpSpPr>
        <p:grpSp>
          <p:nvGrpSpPr>
            <p:cNvPr id="113" name="组合 112"/>
            <p:cNvGrpSpPr/>
            <p:nvPr/>
          </p:nvGrpSpPr>
          <p:grpSpPr>
            <a:xfrm>
              <a:off x="9743" y="3922"/>
              <a:ext cx="1580" cy="1722"/>
              <a:chOff x="5538" y="2883"/>
              <a:chExt cx="3505" cy="3340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15" name="圆角矩形 114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箭头连接符 115"/>
                <p:cNvCxnSpPr/>
                <p:nvPr>
                  <p:custDataLst>
                    <p:tags r:id="rId25"/>
                  </p:custDataLst>
                </p:nvPr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/>
                <p:nvPr>
                  <p:custDataLst>
                    <p:tags r:id="rId26"/>
                  </p:custDataLst>
                </p:nvPr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矩形 117"/>
              <p:cNvSpPr/>
              <p:nvPr>
                <p:custDataLst>
                  <p:tags r:id="rId19"/>
                </p:custDataLst>
              </p:nvPr>
            </p:nvSpPr>
            <p:spPr>
              <a:xfrm>
                <a:off x="6746" y="4270"/>
                <a:ext cx="1899" cy="1431"/>
              </a:xfrm>
              <a:prstGeom prst="rect">
                <a:avLst/>
              </a:prstGeom>
              <a:solidFill>
                <a:srgbClr val="FE9F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文本框 11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569" y="5701"/>
                <a:ext cx="471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20" name="文本框 11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155" y="5701"/>
                <a:ext cx="753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</a:t>
                </a:r>
              </a:p>
            </p:txBody>
          </p:sp>
          <p:sp>
            <p:nvSpPr>
              <p:cNvPr id="121" name="文本框 12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538" y="3191"/>
                <a:ext cx="1559" cy="76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</a:t>
                </a:r>
              </a:p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</a:t>
                </a:r>
              </a:p>
            </p:txBody>
          </p:sp>
          <p:sp>
            <p:nvSpPr>
              <p:cNvPr id="122" name="文本框 12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779" y="4111"/>
                <a:ext cx="1022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0.0067</a:t>
                </a: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11262" y="3922"/>
              <a:ext cx="1644" cy="1722"/>
              <a:chOff x="5396" y="2883"/>
              <a:chExt cx="3647" cy="3340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25" name="圆角矩形 124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6" name="直接箭头连接符 125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箭头连接符 126"/>
                <p:cNvCxnSpPr/>
                <p:nvPr>
                  <p:custDataLst>
                    <p:tags r:id="rId18"/>
                  </p:custDataLst>
                </p:nvPr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矩形 1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6981" y="4270"/>
                <a:ext cx="1664" cy="1431"/>
              </a:xfrm>
              <a:prstGeom prst="rect">
                <a:avLst/>
              </a:prstGeom>
              <a:solidFill>
                <a:srgbClr val="AECE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文本框 13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11" y="5701"/>
                <a:ext cx="1029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269" y="5701"/>
                <a:ext cx="702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600</a:t>
                </a: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396" y="3222"/>
                <a:ext cx="1487" cy="73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</a:t>
                </a:r>
              </a:p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</a:t>
                </a: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729" y="4112"/>
                <a:ext cx="1022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0.0017</a:t>
                </a: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12906" y="3922"/>
              <a:ext cx="1582" cy="1722"/>
              <a:chOff x="5533" y="2883"/>
              <a:chExt cx="3510" cy="3340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5678" y="2883"/>
                <a:ext cx="3365" cy="3340"/>
                <a:chOff x="5678" y="2883"/>
                <a:chExt cx="3365" cy="3340"/>
              </a:xfrm>
            </p:grpSpPr>
            <p:sp>
              <p:nvSpPr>
                <p:cNvPr id="140" name="圆角矩形 13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678" y="2883"/>
                  <a:ext cx="3365" cy="33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1" name="直接箭头连接符 140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6746" y="5701"/>
                  <a:ext cx="216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箭头连接符 141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6746" y="3734"/>
                  <a:ext cx="0" cy="19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矩形 142"/>
              <p:cNvSpPr/>
              <p:nvPr>
                <p:custDataLst>
                  <p:tags r:id="rId3"/>
                </p:custDataLst>
              </p:nvPr>
            </p:nvSpPr>
            <p:spPr>
              <a:xfrm>
                <a:off x="6981" y="4270"/>
                <a:ext cx="1664" cy="1431"/>
              </a:xfrm>
              <a:prstGeom prst="rect">
                <a:avLst/>
              </a:prstGeom>
              <a:solidFill>
                <a:srgbClr val="7FA2D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文本框 14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511" y="5701"/>
                <a:ext cx="1247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</a:t>
                </a: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034" y="5701"/>
                <a:ext cx="847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1500</a:t>
                </a: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533" y="3222"/>
                <a:ext cx="1464" cy="67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</a:t>
                </a:r>
              </a:p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</a:t>
                </a: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723" y="4111"/>
                <a:ext cx="1023" cy="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0.0008</a:t>
                </a: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638550" y="5682799"/>
            <a:ext cx="47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54725" y="5682799"/>
            <a:ext cx="47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43900" y="5731783"/>
            <a:ext cx="47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8" name="组合 5">
            <a:extLst>
              <a:ext uri="{FF2B5EF4-FFF2-40B4-BE49-F238E27FC236}">
                <a16:creationId xmlns:a16="http://schemas.microsoft.com/office/drawing/2014/main" id="{9B6C7CBE-7E3E-8F18-F0C4-A9F470990552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CB622BF3-7291-9167-8838-8A0555A269BE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8E4395-9DBD-C68A-41CF-EE9CFE159F8F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A551E0D-7836-2CC7-D1FA-86ED32B20A52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741C5BB-4675-4452-6899-4164F9F1709B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579245"/>
            <a:ext cx="5924145" cy="36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6870" y="1524000"/>
            <a:ext cx="77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865" y="1579245"/>
            <a:ext cx="5886793" cy="3600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ADB0505-9F1A-CC00-D9DF-7DD8ED65F977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6D29B88-C436-70EC-6586-E4C89427E66E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D0ED2174-B727-EC78-749B-84CFF8396366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25BF98-5B7C-1B68-0E41-F024488A4F5A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247F33C-FCCA-4BE0-BE22-0B4C6D33299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23605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+mj-ea"/>
                <a:ea typeface="+mj-ea"/>
              </a:rPr>
              <a:t>Background</a:t>
            </a:r>
            <a:endParaRPr lang="zh-CN" altLang="en-US" sz="2800" b="1" spc="300" dirty="0">
              <a:latin typeface="+mj-ea"/>
              <a:ea typeface="+mj-ea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91823" y="943083"/>
            <a:ext cx="887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Modelling “Task - Process - Outcomes” Once and All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05570" y="2229485"/>
            <a:ext cx="3049586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Formalize exp task as parameters of the model;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Build a framework that including the space of experimental design.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4790"/>
            <a:ext cx="8495030" cy="4499610"/>
          </a:xfrm>
          <a:prstGeom prst="rect">
            <a:avLst/>
          </a:prstGeom>
        </p:spPr>
      </p:pic>
      <p:grpSp>
        <p:nvGrpSpPr>
          <p:cNvPr id="5" name="组合 47">
            <a:extLst>
              <a:ext uri="{FF2B5EF4-FFF2-40B4-BE49-F238E27FC236}">
                <a16:creationId xmlns:a16="http://schemas.microsoft.com/office/drawing/2014/main" id="{EC336353-E906-B4C3-2879-87730736C77A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E426EAD-FE7C-CB56-107E-3476270923FF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8357EDA7-6ECB-5575-5937-A483C4DD965E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8912FF83-1292-C47C-50DC-84933A48971F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3E4775E7-EDF1-F0FE-166E-F84AD770CBEC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" y="1581785"/>
            <a:ext cx="5884112" cy="360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73685" y="1440180"/>
            <a:ext cx="995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95" y="1581785"/>
            <a:ext cx="5888168" cy="36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0845" y="4525010"/>
            <a:ext cx="857885" cy="55689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A28C757B-9240-469C-9BAC-6E66BB407F5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8F4B3DA3-856C-2B2C-D33C-DFACF1C92BAD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F1FE6FF-445F-E523-D608-8776BD1061CF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B17A9AC9-A96A-0806-23D2-6DEB64B78D57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DD5EB29-8680-0F3C-37C8-292FFF6EFE93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836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Generative model and simulation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6650" y="2217420"/>
            <a:ext cx="9356090" cy="227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For the first time, we quantified the SPE in a 3-D space (three task variables).</a:t>
            </a:r>
          </a:p>
          <a:p>
            <a:pPr marL="28575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We showed that effect size of SPE modulated by combination of these task design variables.</a:t>
            </a:r>
            <a:endParaRPr lang="zh-CN" altLang="en-US" sz="28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4" action="ppaction://hlinksldjump"/>
          </p:cNvPr>
          <p:cNvSpPr/>
          <p:nvPr/>
        </p:nvSpPr>
        <p:spPr>
          <a:xfrm>
            <a:off x="10492740" y="5238115"/>
            <a:ext cx="1130300" cy="622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DC28AD38-7E69-C2C8-F7DA-7C1726C8D90B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D281AAFA-5822-E734-1538-6BD23DE08214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FF2CBAA-91DD-DB61-8F97-DE2C34765B88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2BC1E850-0D09-EB46-E4CA-C22413FDBB09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BCB599-8695-4B5F-832E-7B87D58BE791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78346" y="1676805"/>
            <a:ext cx="10242520" cy="31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Empirical data were collected to test two hypotheses:</a:t>
            </a: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H1: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Effect size of SPE varies systematically cross different combination of task design variables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; </a:t>
            </a: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H2: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Parameter values of DDM also varies systematically cross different combination of task design variables.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5">
            <a:extLst>
              <a:ext uri="{FF2B5EF4-FFF2-40B4-BE49-F238E27FC236}">
                <a16:creationId xmlns:a16="http://schemas.microsoft.com/office/drawing/2014/main" id="{1222CD62-B6E5-8FD6-3B08-34935E6FCBC2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21062524-41E4-6D40-AD2E-2867DA2C969D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CC254001-AC2D-423D-8B56-9813FD11E549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B9EFCB2D-ED76-13F6-8ACB-9C4882885302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A70006A3-068A-22AD-11DD-630F905CB847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92" y="1947097"/>
            <a:ext cx="3897973" cy="36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8346" y="1783080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1: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extremely hard condition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0, T = 30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300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F2FAC4D7-0EF5-AD67-0FDA-D31ABA553F62}"/>
              </a:ext>
            </a:extLst>
          </p:cNvPr>
          <p:cNvSpPr txBox="1"/>
          <p:nvPr/>
        </p:nvSpPr>
        <p:spPr>
          <a:xfrm>
            <a:off x="358346" y="2772530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2: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Longer response window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0, T = 30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600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55F68892-2D11-F107-70D1-70BD6B592DE6}"/>
              </a:ext>
            </a:extLst>
          </p:cNvPr>
          <p:cNvSpPr txBox="1"/>
          <p:nvPr/>
        </p:nvSpPr>
        <p:spPr>
          <a:xfrm>
            <a:off x="358346" y="3761980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3: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practicing trials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120, T = 30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600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744C09E1-4FDA-E52A-79CD-96507C6410BF}"/>
              </a:ext>
            </a:extLst>
          </p:cNvPr>
          <p:cNvSpPr txBox="1"/>
          <p:nvPr/>
        </p:nvSpPr>
        <p:spPr>
          <a:xfrm>
            <a:off x="7886408" y="2581367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5: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Most commonly used design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8, T = 100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1100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1" name="文本框 9">
            <a:extLst>
              <a:ext uri="{FF2B5EF4-FFF2-40B4-BE49-F238E27FC236}">
                <a16:creationId xmlns:a16="http://schemas.microsoft.com/office/drawing/2014/main" id="{3559DA3D-46C1-2C87-6858-400594ACD4CD}"/>
              </a:ext>
            </a:extLst>
          </p:cNvPr>
          <p:cNvSpPr txBox="1"/>
          <p:nvPr/>
        </p:nvSpPr>
        <p:spPr>
          <a:xfrm>
            <a:off x="332811" y="4751430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4: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Longer stim presenting time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120, T = 30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600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53C40BF1-8374-6E8F-4205-11EAD2461B33}"/>
              </a:ext>
            </a:extLst>
          </p:cNvPr>
          <p:cNvSpPr txBox="1"/>
          <p:nvPr/>
        </p:nvSpPr>
        <p:spPr>
          <a:xfrm>
            <a:off x="7886408" y="3855979"/>
            <a:ext cx="447856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 6:</a:t>
            </a:r>
            <a:r>
              <a:rPr lang="zh-CN" altLang="en-US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Easiest design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P = 120, T = 500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en-US" altLang="zh-CN" sz="2000" b="1" i="1" dirty="0">
                <a:latin typeface="Times New Roman" panose="02020603050405020304"/>
                <a:ea typeface="宋体" panose="02010600030101010101" pitchFamily="2" charset="-122"/>
              </a:rPr>
              <a:t>, W = 1500 </a:t>
            </a:r>
            <a:r>
              <a:rPr lang="en-US" altLang="zh-CN" sz="2000" b="1" i="1" dirty="0" err="1">
                <a:latin typeface="Times New Roman" panose="02020603050405020304"/>
                <a:ea typeface="Times New Roman" panose="02020603050405020304"/>
              </a:rPr>
              <a:t>ms</a:t>
            </a:r>
            <a:r>
              <a:rPr lang="zh-CN" altLang="en-US" sz="2000" b="1" i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grpSp>
        <p:nvGrpSpPr>
          <p:cNvPr id="23" name="组合 5">
            <a:extLst>
              <a:ext uri="{FF2B5EF4-FFF2-40B4-BE49-F238E27FC236}">
                <a16:creationId xmlns:a16="http://schemas.microsoft.com/office/drawing/2014/main" id="{AA3BAE1D-467B-9052-BB53-3518224DB55C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6C7576AF-368D-BAEA-1225-59B6CE72DA0B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4232FB41-CB30-FD1A-9C83-CBD38BF389AF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8494865-D1EC-3EEC-EC83-4283AA68C603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A3DDC369-4787-981C-9EF6-2C9534284FC3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9795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" y="1585595"/>
            <a:ext cx="4652010" cy="3428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920" y="1113790"/>
            <a:ext cx="6219825" cy="475361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C4E2A1D-24ED-5AF8-AE83-AA26D32065B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0B575385-D740-DAFB-D7B3-BF6AF5FF0428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E4BD6B-AB07-27F2-2DD9-04895F42237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677FE8E0-D6AF-D135-08BC-F8755C19C40A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8A3688DD-8EC8-099A-AD41-4C4FF7F1FC99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" y="1450340"/>
            <a:ext cx="9464675" cy="4071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0284" y="1138555"/>
            <a:ext cx="3904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Participants’ info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89D06-7AC9-F095-6A38-D0FD7FA97A9E}"/>
              </a:ext>
            </a:extLst>
          </p:cNvPr>
          <p:cNvSpPr/>
          <p:nvPr/>
        </p:nvSpPr>
        <p:spPr>
          <a:xfrm>
            <a:off x="4898570" y="1553113"/>
            <a:ext cx="2545622" cy="31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BB9F-0280-B852-5ACC-2A367D2C364F}"/>
              </a:ext>
            </a:extLst>
          </p:cNvPr>
          <p:cNvSpPr/>
          <p:nvPr/>
        </p:nvSpPr>
        <p:spPr>
          <a:xfrm>
            <a:off x="1639470" y="2169904"/>
            <a:ext cx="581216" cy="26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9A9D60-038B-E07A-41E8-A3BC25BE03AD}"/>
              </a:ext>
            </a:extLst>
          </p:cNvPr>
          <p:cNvSpPr/>
          <p:nvPr/>
        </p:nvSpPr>
        <p:spPr>
          <a:xfrm>
            <a:off x="2496176" y="1973955"/>
            <a:ext cx="1790426" cy="683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B58F75-15ED-2660-6B3C-0F1C497C83F4}"/>
              </a:ext>
            </a:extLst>
          </p:cNvPr>
          <p:cNvSpPr/>
          <p:nvPr/>
        </p:nvSpPr>
        <p:spPr>
          <a:xfrm>
            <a:off x="4624291" y="1919737"/>
            <a:ext cx="581216" cy="75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601D61-31AC-4620-6A84-91BB1E07C5F1}"/>
              </a:ext>
            </a:extLst>
          </p:cNvPr>
          <p:cNvSpPr/>
          <p:nvPr/>
        </p:nvSpPr>
        <p:spPr>
          <a:xfrm>
            <a:off x="5724918" y="1967622"/>
            <a:ext cx="839168" cy="31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89D23-F130-9414-111D-A410DC429279}"/>
              </a:ext>
            </a:extLst>
          </p:cNvPr>
          <p:cNvSpPr/>
          <p:nvPr/>
        </p:nvSpPr>
        <p:spPr>
          <a:xfrm>
            <a:off x="7024608" y="1956875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794CC-AFEA-683C-A1D7-400FBD685DB1}"/>
              </a:ext>
            </a:extLst>
          </p:cNvPr>
          <p:cNvSpPr/>
          <p:nvPr/>
        </p:nvSpPr>
        <p:spPr>
          <a:xfrm>
            <a:off x="8166022" y="1958149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953141-571A-AB93-E7D7-0C686E26B0F1}"/>
              </a:ext>
            </a:extLst>
          </p:cNvPr>
          <p:cNvSpPr/>
          <p:nvPr/>
        </p:nvSpPr>
        <p:spPr>
          <a:xfrm>
            <a:off x="9480103" y="1952388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FB4E3-8B37-0D5E-6565-2CF72B515A99}"/>
              </a:ext>
            </a:extLst>
          </p:cNvPr>
          <p:cNvSpPr/>
          <p:nvPr/>
        </p:nvSpPr>
        <p:spPr>
          <a:xfrm>
            <a:off x="2467446" y="2070322"/>
            <a:ext cx="174963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variables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(trials; ms; ms)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61C265-0E89-5A31-AF5D-F5F792485660}"/>
              </a:ext>
            </a:extLst>
          </p:cNvPr>
          <p:cNvSpPr/>
          <p:nvPr/>
        </p:nvSpPr>
        <p:spPr>
          <a:xfrm>
            <a:off x="4650567" y="2199120"/>
            <a:ext cx="581216" cy="26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5D6C4D-26A5-FEA1-DD65-585BC1AFD78F}"/>
              </a:ext>
            </a:extLst>
          </p:cNvPr>
          <p:cNvSpPr/>
          <p:nvPr/>
        </p:nvSpPr>
        <p:spPr>
          <a:xfrm>
            <a:off x="5418797" y="1960022"/>
            <a:ext cx="1541421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(yrs)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AE2E4D-DF02-7634-996F-60FA3458177E}"/>
              </a:ext>
            </a:extLst>
          </p:cNvPr>
          <p:cNvSpPr/>
          <p:nvPr/>
        </p:nvSpPr>
        <p:spPr>
          <a:xfrm>
            <a:off x="6975621" y="2051363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Prop.  of female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E83818-1EE7-E13A-6857-08F403859A6E}"/>
              </a:ext>
            </a:extLst>
          </p:cNvPr>
          <p:cNvSpPr/>
          <p:nvPr/>
        </p:nvSpPr>
        <p:spPr>
          <a:xfrm>
            <a:off x="8159625" y="2091285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trials 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(total)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69DB9-D808-878C-A15C-282E329CD3DE}"/>
              </a:ext>
            </a:extLst>
          </p:cNvPr>
          <p:cNvSpPr/>
          <p:nvPr/>
        </p:nvSpPr>
        <p:spPr>
          <a:xfrm>
            <a:off x="9411117" y="2114293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trials 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(valid)</a:t>
            </a:r>
          </a:p>
        </p:txBody>
      </p:sp>
      <p:grpSp>
        <p:nvGrpSpPr>
          <p:cNvPr id="26" name="组合 5">
            <a:extLst>
              <a:ext uri="{FF2B5EF4-FFF2-40B4-BE49-F238E27FC236}">
                <a16:creationId xmlns:a16="http://schemas.microsoft.com/office/drawing/2014/main" id="{F534CAF7-4C17-6CF3-5269-BF812D2E4A6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ED96DD96-4336-15EF-3BC7-031A3E08B515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1D87EE43-F218-31AE-1BCA-79568A4DAEAE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AE97F126-D717-B94D-616C-A00B28FB83F3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11B3C846-4EEF-C9E4-F45D-5196B8AB2FCA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10284" y="1138555"/>
            <a:ext cx="2598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Statistical inference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78255" y="1896745"/>
                <a:ext cx="9888855" cy="3846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To test whether SPE exist —— bootstrap 95%CIs contains 0 or not.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SPE,  whether the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bootstrap 95%CI  of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Cohen’s </a:t>
                </a:r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include 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DDM’s parameters, we tested whether the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bootstrap 95%CI of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differences (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𝑠𝑒𝑙𝑓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𝑠𝑡𝑟𝑎𝑛𝑔𝑒𝑟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include 0.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2. To test the effect of task variables (P, T, W), we compared the differences of that parameter between two target experiments, whether the bootstrap 95%CI of that difference include 0.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bootstrap 95%CI of 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𝑠𝑒𝑙𝑓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𝑠𝑡𝑟𝑎𝑛𝑔𝑒𝑟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) include 0 or not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bootstrap 95%CI  of differences of </a:t>
                </a:r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 include 0 or not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55" y="1896745"/>
                <a:ext cx="9888855" cy="3846951"/>
              </a:xfrm>
              <a:prstGeom prst="rect">
                <a:avLst/>
              </a:prstGeom>
              <a:blipFill>
                <a:blip r:embed="rId4"/>
                <a:stretch>
                  <a:fillRect l="-513" b="-1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B1C1DA8-E30F-F147-4B4E-84C33387D206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01E2B70E-602C-79E9-7E5E-9609A83FD86F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E74084-35A8-EA9E-F954-F83617FE718C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553B5F0-06B2-967A-A215-0B6B7BF4D5BE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65E693E3-4542-06D1-28F0-F9F080E1EA0E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8230" y="1730375"/>
            <a:ext cx="10200005" cy="407289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10053320" y="1647825"/>
            <a:ext cx="1038225" cy="196786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3510" y="2717165"/>
            <a:ext cx="1081405" cy="83629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0285" y="1138555"/>
            <a:ext cx="3414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Simulation vs. Empirical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5">
            <a:extLst>
              <a:ext uri="{FF2B5EF4-FFF2-40B4-BE49-F238E27FC236}">
                <a16:creationId xmlns:a16="http://schemas.microsoft.com/office/drawing/2014/main" id="{64B37B36-A2C1-62C5-232F-FFBF4AE3A116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0E7E63C-AD8B-AA66-85FE-213D123A1BC6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9695C097-9090-1532-DFBD-A4009CF804D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7785332-1C5E-7BEC-15E5-694316F4AA6D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06B97077-E140-C185-ECB6-5D1D3CBB80B4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8" name="图片 7" descr="Ridge_s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5" y="1799590"/>
            <a:ext cx="10692168" cy="3960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412365" y="2865755"/>
            <a:ext cx="1976120" cy="972820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0284" y="1138555"/>
            <a:ext cx="4084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Self-prioritization effect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B38C99F1-AE30-7C2D-F857-3B986A24A7D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57A52063-4B9D-39B8-7608-329E88537141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D8DA0FD-AACF-A9AF-07BF-7A7EC1233770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DF6434-700F-E4C4-BA00-B4C79765FA30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C48169A-92D5-5CFE-7C9C-51F64187BFF5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6" name="图片 5" descr="bootstrap_vdiff_vz"/>
          <p:cNvPicPr>
            <a:picLocks noChangeAspect="1"/>
          </p:cNvPicPr>
          <p:nvPr/>
        </p:nvPicPr>
        <p:blipFill>
          <a:blip r:embed="rId4"/>
          <a:srcRect r="4432"/>
          <a:stretch>
            <a:fillRect/>
          </a:stretch>
        </p:blipFill>
        <p:spPr>
          <a:xfrm>
            <a:off x="3085556" y="825290"/>
            <a:ext cx="9133205" cy="2630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670851" y="810260"/>
                <a:ext cx="4591406" cy="496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26670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𝒔𝒆𝒍𝒇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𝒔𝒕𝒓𝒂𝒏𝒈𝒆𝒓</m:t>
                        </m:r>
                      </m:sub>
                    </m:sSub>
                  </m:oMath>
                </a14:m>
                <a:r>
                  <a:rPr lang="en-US" altLang="zh-CN" sz="2400" b="1" i="1" baseline="-25000" dirty="0">
                    <a:latin typeface="Times New Roman" panose="02020603050405020304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/>
                    <a:ea typeface="宋体" panose="02010600030101010101" pitchFamily="2" charset="-122"/>
                  </a:rPr>
                  <a:t>(SPE)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851" y="810260"/>
                <a:ext cx="4591406" cy="496674"/>
              </a:xfrm>
              <a:prstGeom prst="rect">
                <a:avLst/>
              </a:prstGeom>
              <a:blipFill>
                <a:blip r:embed="rId5"/>
                <a:stretch>
                  <a:fillRect t="-7500" b="-2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15645" y="1057910"/>
            <a:ext cx="2404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DDM parameters</a:t>
            </a:r>
            <a:endParaRPr lang="zh-CN" altLang="en-US" sz="22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bootstrap_vdiff_group_s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29" y="3655152"/>
            <a:ext cx="39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490774" y="3532597"/>
                <a:ext cx="5109845" cy="42608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just" defTabSz="26670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Times New Roman" panose="02020603050405020304"/>
                    <a:ea typeface="宋体" panose="02010600030101010101" pitchFamily="2" charset="-122"/>
                  </a:rPr>
                  <a:t>G1(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𝒔𝒆𝒍𝒇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𝒔𝒕𝒓𝒂𝒏𝒈𝒆𝒓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/>
                    <a:ea typeface="宋体" panose="02010600030101010101" pitchFamily="2" charset="-122"/>
                  </a:rPr>
                  <a:t>) - </a:t>
                </a:r>
                <a:r>
                  <a:rPr lang="en-US" altLang="zh-CN" b="1" dirty="0">
                    <a:latin typeface="Times New Roman" panose="02020603050405020304"/>
                    <a:ea typeface="宋体" panose="02010600030101010101" pitchFamily="2" charset="-122"/>
                    <a:sym typeface="+mn-ea"/>
                  </a:rPr>
                  <a:t>G2(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𝒔𝒆𝒍𝒇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𝒔𝒕𝒓𝒂𝒏𝒈𝒆𝒓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/>
                    <a:ea typeface="宋体" panose="02010600030101010101" pitchFamily="2" charset="-122"/>
                    <a:sym typeface="+mn-ea"/>
                  </a:rPr>
                  <a:t>)</a:t>
                </a:r>
                <a:endParaRPr lang="en-US" altLang="zh-CN" b="1" dirty="0">
                  <a:latin typeface="Times New Roman" panose="02020603050405020304"/>
                  <a:ea typeface="宋体" panose="02010600030101010101" pitchFamily="2" charset="-122"/>
                </a:endParaRPr>
              </a:p>
              <a:p>
                <a:pPr marL="0" indent="0" algn="just" defTabSz="266700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b="1" dirty="0">
                  <a:latin typeface="Times New Roman" panose="020206030504050203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74" y="3532597"/>
                <a:ext cx="5109845" cy="426085"/>
              </a:xfrm>
              <a:prstGeom prst="rect">
                <a:avLst/>
              </a:prstGeom>
              <a:blipFill>
                <a:blip r:embed="rId7"/>
                <a:stretch>
                  <a:fillRect l="-1241" t="-2857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A1864B2-3902-DEDB-2129-125324565361}"/>
              </a:ext>
            </a:extLst>
          </p:cNvPr>
          <p:cNvSpPr txBox="1"/>
          <p:nvPr/>
        </p:nvSpPr>
        <p:spPr>
          <a:xfrm>
            <a:off x="8456614" y="4348202"/>
            <a:ext cx="3412676" cy="1493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Reminder of our prediction</a:t>
            </a: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response window:      W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endParaRPr lang="zh-CN" altLang="en-US" i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# of practice trials:     P 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endParaRPr lang="zh-CN" altLang="en-US" i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stim presenting time:  T 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E79A2-FC2A-98E5-9A93-9B58E158A4C8}"/>
              </a:ext>
            </a:extLst>
          </p:cNvPr>
          <p:cNvSpPr txBox="1"/>
          <p:nvPr/>
        </p:nvSpPr>
        <p:spPr>
          <a:xfrm flipH="1">
            <a:off x="11496772" y="5095201"/>
            <a:ext cx="64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05F14-FCDF-03CE-6995-97C816AF5BDC}"/>
              </a:ext>
            </a:extLst>
          </p:cNvPr>
          <p:cNvSpPr txBox="1"/>
          <p:nvPr/>
        </p:nvSpPr>
        <p:spPr>
          <a:xfrm flipH="1">
            <a:off x="11518540" y="5508862"/>
            <a:ext cx="64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9" name="组合 5">
            <a:extLst>
              <a:ext uri="{FF2B5EF4-FFF2-40B4-BE49-F238E27FC236}">
                <a16:creationId xmlns:a16="http://schemas.microsoft.com/office/drawing/2014/main" id="{5C717A5E-D542-761B-1981-17B1423002C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3EE57C3C-A29F-0441-DA1C-5AFCD928FE4C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4346FBDD-33F1-9687-7B4A-C2B24D30A58E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241FC271-CFD1-49EA-713E-56C334186CAB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2AA44F1F-F05C-EA77-8274-96DF1B812B6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36822" y="297442"/>
            <a:ext cx="29387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spc="300" dirty="0">
                <a:latin typeface="+mj-ea"/>
                <a:ea typeface="+mj-ea"/>
              </a:rPr>
              <a:t>研究目标与内容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8346" y="288442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>
            <a:off x="804545" y="1168400"/>
            <a:ext cx="10495915" cy="4907280"/>
            <a:chOff x="1267" y="2160"/>
            <a:chExt cx="16529" cy="7728"/>
          </a:xfrm>
        </p:grpSpPr>
        <p:cxnSp>
          <p:nvCxnSpPr>
            <p:cNvPr id="19" name="直接箭头连接符 18"/>
            <p:cNvCxnSpPr/>
            <p:nvPr/>
          </p:nvCxnSpPr>
          <p:spPr>
            <a:xfrm flipH="1">
              <a:off x="3029" y="4461"/>
              <a:ext cx="1" cy="769"/>
            </a:xfrm>
            <a:prstGeom prst="straightConnector1">
              <a:avLst/>
            </a:prstGeom>
            <a:ln w="25400">
              <a:solidFill>
                <a:srgbClr val="A6A6A6">
                  <a:alpha val="50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3030" y="4445"/>
              <a:ext cx="12986" cy="2"/>
            </a:xfrm>
            <a:prstGeom prst="straightConnector1">
              <a:avLst/>
            </a:prstGeom>
            <a:ln w="25400">
              <a:solidFill>
                <a:srgbClr val="A6A6A6">
                  <a:alpha val="50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cxnSpLocks/>
            </p:cNvCxnSpPr>
            <p:nvPr/>
          </p:nvCxnSpPr>
          <p:spPr>
            <a:xfrm>
              <a:off x="9595" y="3698"/>
              <a:ext cx="0" cy="763"/>
            </a:xfrm>
            <a:prstGeom prst="straightConnector1">
              <a:avLst/>
            </a:prstGeom>
            <a:ln w="25400">
              <a:solidFill>
                <a:srgbClr val="A6A6A6">
                  <a:alpha val="50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6013" y="4445"/>
              <a:ext cx="1" cy="755"/>
            </a:xfrm>
            <a:prstGeom prst="straightConnector1">
              <a:avLst/>
            </a:prstGeom>
            <a:ln w="25400">
              <a:solidFill>
                <a:srgbClr val="A6A6A6">
                  <a:alpha val="50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>
              <a:spLocks noChangeAspect="1"/>
            </p:cNvSpPr>
            <p:nvPr/>
          </p:nvSpPr>
          <p:spPr>
            <a:xfrm>
              <a:off x="1698" y="2160"/>
              <a:ext cx="15513" cy="1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08000" tIns="108000" rIns="108000" bIns="10800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以自我匹配任务下的自我优势效应为例，系统性地验证“基于实验设计空间的计算建模框架”的可行性与价值。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267" y="5230"/>
              <a:ext cx="3524" cy="4658"/>
              <a:chOff x="789" y="5791"/>
              <a:chExt cx="3524" cy="4658"/>
            </a:xfrm>
          </p:grpSpPr>
          <p:sp>
            <p:nvSpPr>
              <p:cNvPr id="15" name="矩形 14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2497" y="5245"/>
                <a:ext cx="108" cy="12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8" name="矩形: 圆角 27"/>
              <p:cNvSpPr/>
              <p:nvPr>
                <p:custDataLst>
                  <p:tags r:id="rId17"/>
                </p:custDataLst>
              </p:nvPr>
            </p:nvSpPr>
            <p:spPr>
              <a:xfrm>
                <a:off x="789" y="5791"/>
                <a:ext cx="3524" cy="4658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alpha val="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674" y="5269"/>
              <a:ext cx="3524" cy="4614"/>
              <a:chOff x="789" y="5791"/>
              <a:chExt cx="3524" cy="4614"/>
            </a:xfrm>
          </p:grpSpPr>
          <p:sp>
            <p:nvSpPr>
              <p:cNvPr id="4" name="矩形 3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2497" y="5245"/>
                <a:ext cx="108" cy="12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" name="矩形: 圆角 27"/>
              <p:cNvSpPr/>
              <p:nvPr>
                <p:custDataLst>
                  <p:tags r:id="rId15"/>
                </p:custDataLst>
              </p:nvPr>
            </p:nvSpPr>
            <p:spPr>
              <a:xfrm>
                <a:off x="789" y="5791"/>
                <a:ext cx="3524" cy="4614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alpha val="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6" name="直接箭头连接符 5"/>
            <p:cNvCxnSpPr>
              <a:cxnSpLocks/>
            </p:cNvCxnSpPr>
            <p:nvPr/>
          </p:nvCxnSpPr>
          <p:spPr>
            <a:xfrm>
              <a:off x="11735" y="4445"/>
              <a:ext cx="0" cy="725"/>
            </a:xfrm>
            <a:prstGeom prst="straightConnector1">
              <a:avLst/>
            </a:prstGeom>
            <a:ln w="25400">
              <a:solidFill>
                <a:srgbClr val="A6A6A6">
                  <a:alpha val="50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9973" y="5274"/>
              <a:ext cx="3524" cy="4614"/>
              <a:chOff x="789" y="5791"/>
              <a:chExt cx="3524" cy="4614"/>
            </a:xfrm>
          </p:grpSpPr>
          <p:sp>
            <p:nvSpPr>
              <p:cNvPr id="8" name="矩形 7"/>
              <p:cNvSpPr/>
              <p:nvPr>
                <p:custDataLst>
                  <p:tags r:id="rId12"/>
                </p:custDataLst>
              </p:nvPr>
            </p:nvSpPr>
            <p:spPr>
              <a:xfrm rot="16200000">
                <a:off x="2497" y="5245"/>
                <a:ext cx="108" cy="12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9" name="矩形: 圆角 27"/>
              <p:cNvSpPr/>
              <p:nvPr>
                <p:custDataLst>
                  <p:tags r:id="rId13"/>
                </p:custDataLst>
              </p:nvPr>
            </p:nvSpPr>
            <p:spPr>
              <a:xfrm>
                <a:off x="789" y="5791"/>
                <a:ext cx="3524" cy="4614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alpha val="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4272" y="5228"/>
              <a:ext cx="3524" cy="4658"/>
              <a:chOff x="789" y="5791"/>
              <a:chExt cx="3524" cy="4658"/>
            </a:xfrm>
          </p:grpSpPr>
          <p:sp>
            <p:nvSpPr>
              <p:cNvPr id="14" name="矩形 13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2497" y="5245"/>
                <a:ext cx="108" cy="12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8" name="矩形: 圆角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789" y="5791"/>
                <a:ext cx="3524" cy="4658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alpha val="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390650" y="3259455"/>
            <a:ext cx="10521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hlinkClick r:id="rId19" action="ppaction://hlinksldjump"/>
              </a:rPr>
              <a:t>研究一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4196080" y="3250565"/>
            <a:ext cx="10521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hlinkClick r:id="rId20" action="ppaction://hlinksldjump"/>
              </a:rPr>
              <a:t>研究二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6925310" y="3261995"/>
            <a:ext cx="10521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hlinkClick r:id="rId21" action="ppaction://hlinksldjump"/>
              </a:rPr>
              <a:t>研究三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9654540" y="3253105"/>
            <a:ext cx="10521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hlinkClick r:id="rId22" action="ppaction://hlinksldjump"/>
              </a:rPr>
              <a:t>研究四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871855" y="3695065"/>
            <a:ext cx="2089150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通过元研究，对自我匹配任务中潜在的实验设计维度进行全面探索和系统回顾，选择合适的维度，并对其在现有文献中的采样情况进行编码。</a:t>
            </a:r>
          </a:p>
        </p:txBody>
      </p:sp>
      <p:sp>
        <p:nvSpPr>
          <p:cNvPr id="45" name="文本框 44"/>
          <p:cNvSpPr txBox="1"/>
          <p:nvPr>
            <p:custDataLst>
              <p:tags r:id="rId7"/>
            </p:custDataLst>
          </p:nvPr>
        </p:nvSpPr>
        <p:spPr>
          <a:xfrm>
            <a:off x="3686175" y="3700145"/>
            <a:ext cx="2039620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构建言语模型，并通过计算模型将其转化为形式模型。通过仿真模拟，精确展现不同实验设计维度组合对自我优势效应的潜在影响。</a:t>
            </a:r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6409690" y="3719830"/>
            <a:ext cx="2084705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依据研究二的模拟结果和理论预测，在构建的三维实验设计空间中选择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个具有代表性的关键参数组合点检验理论模型的预测准确性。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9148445" y="3935095"/>
            <a:ext cx="2108835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针对研究三中观察到的在特定实验条件下结果的不稳定现象，进一步调整实验条件，进行补充实验探究。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90650" y="2684780"/>
            <a:ext cx="71761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言语模型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形式模型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计算模拟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28654" y="2688590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实证验证</a:t>
            </a:r>
          </a:p>
        </p:txBody>
      </p:sp>
      <p:cxnSp>
        <p:nvCxnSpPr>
          <p:cNvPr id="29" name="直接箭头连接符 5">
            <a:extLst>
              <a:ext uri="{FF2B5EF4-FFF2-40B4-BE49-F238E27FC236}">
                <a16:creationId xmlns:a16="http://schemas.microsoft.com/office/drawing/2014/main" id="{E956578D-729B-C1B7-DBFE-2DE108C2BC81}"/>
              </a:ext>
            </a:extLst>
          </p:cNvPr>
          <p:cNvCxnSpPr>
            <a:cxnSpLocks/>
          </p:cNvCxnSpPr>
          <p:nvPr/>
        </p:nvCxnSpPr>
        <p:spPr>
          <a:xfrm>
            <a:off x="4738262" y="2633903"/>
            <a:ext cx="0" cy="460375"/>
          </a:xfrm>
          <a:prstGeom prst="straightConnector1">
            <a:avLst/>
          </a:prstGeom>
          <a:ln w="25400">
            <a:solidFill>
              <a:srgbClr val="A6A6A6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47">
            <a:extLst>
              <a:ext uri="{FF2B5EF4-FFF2-40B4-BE49-F238E27FC236}">
                <a16:creationId xmlns:a16="http://schemas.microsoft.com/office/drawing/2014/main" id="{E5DF47FA-CEA5-E639-4B32-BD6C3A112024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3F65FD55-C816-04F4-CD9A-6AA4AAA4CC61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3BAED451-07CF-EFCF-550B-C2C27D95D423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CAA4A85F-AC9A-B6CC-654E-DE71229CBA3F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6E93D753-8F0D-61F5-D044-2677E42373D1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30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865304" y="827405"/>
            <a:ext cx="9354185" cy="2673350"/>
            <a:chOff x="3386" y="5400"/>
            <a:chExt cx="14731" cy="4210"/>
          </a:xfrm>
        </p:grpSpPr>
        <p:pic>
          <p:nvPicPr>
            <p:cNvPr id="17" name="图片 16" descr="bootstrap_az"/>
            <p:cNvPicPr>
              <a:picLocks noChangeAspect="1"/>
            </p:cNvPicPr>
            <p:nvPr/>
          </p:nvPicPr>
          <p:blipFill>
            <a:blip r:embed="rId4"/>
            <a:srcRect l="-557" t="-786" r="8698" b="786"/>
            <a:stretch>
              <a:fillRect/>
            </a:stretch>
          </p:blipFill>
          <p:spPr>
            <a:xfrm>
              <a:off x="3386" y="5510"/>
              <a:ext cx="14731" cy="41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164" y="5400"/>
              <a:ext cx="746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latin typeface="Times New Roman" panose="02020603050405020304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1902" y="3500755"/>
            <a:ext cx="1734185" cy="4260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Times New Roman" panose="02020603050405020304"/>
                <a:ea typeface="宋体" panose="02010600030101010101" pitchFamily="2" charset="-122"/>
              </a:rPr>
              <a:t>G1(</a:t>
            </a:r>
            <a:r>
              <a:rPr lang="en-US" altLang="zh-CN" b="1" i="1" dirty="0">
                <a:latin typeface="Times New Roman" panose="02020603050405020304"/>
                <a:ea typeface="宋体" panose="02010600030101010101" pitchFamily="2" charset="-122"/>
                <a:sym typeface="+mn-ea"/>
              </a:rPr>
              <a:t>a</a:t>
            </a:r>
            <a:r>
              <a:rPr lang="en-US" altLang="zh-CN" b="1" dirty="0">
                <a:latin typeface="Times New Roman" panose="02020603050405020304"/>
                <a:ea typeface="宋体" panose="02010600030101010101" pitchFamily="2" charset="-122"/>
              </a:rPr>
              <a:t>) - </a:t>
            </a:r>
            <a:r>
              <a:rPr lang="en-US" altLang="zh-CN" b="1" dirty="0">
                <a:latin typeface="Times New Roman" panose="02020603050405020304"/>
                <a:ea typeface="宋体" panose="02010600030101010101" pitchFamily="2" charset="-122"/>
                <a:sym typeface="+mn-ea"/>
              </a:rPr>
              <a:t>G2(</a:t>
            </a:r>
            <a:r>
              <a:rPr lang="en-US" altLang="zh-CN" b="1" i="1" dirty="0">
                <a:latin typeface="Times New Roman" panose="02020603050405020304"/>
                <a:ea typeface="宋体" panose="02010600030101010101" pitchFamily="2" charset="-122"/>
                <a:sym typeface="+mn-ea"/>
              </a:rPr>
              <a:t>a</a:t>
            </a:r>
            <a:r>
              <a:rPr lang="en-US" altLang="zh-CN" b="1" dirty="0">
                <a:latin typeface="Times New Roman" panose="02020603050405020304"/>
                <a:ea typeface="宋体" panose="02010600030101010101" pitchFamily="2" charset="-122"/>
                <a:sym typeface="+mn-ea"/>
              </a:rPr>
              <a:t>)</a:t>
            </a:r>
            <a:endParaRPr lang="en-US" altLang="zh-CN" b="1" dirty="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19" name="图片 18" descr="bootstrap_adiff_group_s3"/>
          <p:cNvPicPr>
            <a:picLocks noChangeAspect="1"/>
          </p:cNvPicPr>
          <p:nvPr/>
        </p:nvPicPr>
        <p:blipFill>
          <a:blip r:embed="rId5"/>
          <a:srcRect r="14916"/>
          <a:stretch>
            <a:fillRect/>
          </a:stretch>
        </p:blipFill>
        <p:spPr>
          <a:xfrm>
            <a:off x="3011801" y="3800745"/>
            <a:ext cx="4200272" cy="2160000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683A2D95-2474-82D5-6AB2-05EC8E2C28D9}"/>
              </a:ext>
            </a:extLst>
          </p:cNvPr>
          <p:cNvSpPr txBox="1"/>
          <p:nvPr/>
        </p:nvSpPr>
        <p:spPr>
          <a:xfrm>
            <a:off x="715645" y="1057910"/>
            <a:ext cx="2404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DDM parameters</a:t>
            </a:r>
            <a:endParaRPr lang="zh-CN" altLang="en-US" sz="22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F779F9D2-8D6B-9061-BB03-E3061973BAF6}"/>
              </a:ext>
            </a:extLst>
          </p:cNvPr>
          <p:cNvSpPr txBox="1"/>
          <p:nvPr/>
        </p:nvSpPr>
        <p:spPr>
          <a:xfrm>
            <a:off x="8456614" y="4348202"/>
            <a:ext cx="3412676" cy="1493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Reminder of our prediction</a:t>
            </a: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response window:      W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endParaRPr lang="zh-CN" altLang="en-US" i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# of practice trials:     P 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endParaRPr lang="zh-CN" altLang="en-US" i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stim presenting time:  T 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33898A-B2CF-AE83-019B-987AF5AB1F23}"/>
                  </a:ext>
                </a:extLst>
              </p:cNvPr>
              <p:cNvSpPr txBox="1"/>
              <p:nvPr/>
            </p:nvSpPr>
            <p:spPr>
              <a:xfrm flipH="1">
                <a:off x="11398798" y="4754894"/>
                <a:ext cx="64715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C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33898A-B2CF-AE83-019B-987AF5AB1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398798" y="4754894"/>
                <a:ext cx="647152" cy="38997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C7929C-CDA4-E5DB-DBFE-AF1756F47C1A}"/>
                  </a:ext>
                </a:extLst>
              </p:cNvPr>
              <p:cNvSpPr txBox="1"/>
              <p:nvPr/>
            </p:nvSpPr>
            <p:spPr>
              <a:xfrm flipH="1">
                <a:off x="11394262" y="5508527"/>
                <a:ext cx="64715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C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C7929C-CDA4-E5DB-DBFE-AF1756F47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394262" y="5508527"/>
                <a:ext cx="647152" cy="38997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5">
            <a:extLst>
              <a:ext uri="{FF2B5EF4-FFF2-40B4-BE49-F238E27FC236}">
                <a16:creationId xmlns:a16="http://schemas.microsoft.com/office/drawing/2014/main" id="{4A027E9A-BAD0-5B34-799F-A0A3E8D3AFA1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0D54C047-4708-BF39-70FF-66A925B51A0C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0DCA2726-3E14-11FC-7881-24D48C2D1206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CD865D0-BBD3-241E-8932-3A55D2B3B476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748ED711-9549-7B61-0BDE-E56D93800C2B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8230" y="1597025"/>
            <a:ext cx="10344785" cy="225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SPE vary with task design variables, especially in accuracy.</a:t>
            </a:r>
            <a:endParaRPr lang="zh-CN" altLang="en-US" sz="24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	When cognitive resources were extremely limited 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 floor effect;</a:t>
            </a: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	When cognitive resources were more than enough  ceiling effect</a:t>
            </a:r>
            <a:endParaRPr lang="en-US" altLang="zh-CN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W=600 may not be an good choice: (1) no SPE; (2) huge individual variability</a:t>
            </a:r>
            <a:endParaRPr lang="zh-CN" altLang="en-US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圆角矩形 21">
            <a:hlinkClick r:id="rId4" action="ppaction://hlinksldjump"/>
          </p:cNvPr>
          <p:cNvSpPr/>
          <p:nvPr/>
        </p:nvSpPr>
        <p:spPr>
          <a:xfrm>
            <a:off x="10480040" y="5396865"/>
            <a:ext cx="1130300" cy="622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3C261888-6B94-BBC9-9728-08CB6F6C2518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873575BA-1671-5FAC-F015-7CE0D4EB14C4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98EB821-DE7D-0709-7573-2E84662E798A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D41740-7EB3-7F0B-878F-145E0D2D4948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A99FE74-15E7-1D48-D707-EFCD3942C8A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0965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Empirical validation of task design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8230" y="1597025"/>
            <a:ext cx="10344785" cy="322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SPE vary with task design variables, esp. accuracy.</a:t>
            </a:r>
            <a:endParaRPr lang="zh-CN" altLang="en-US" sz="24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	When cognitive resources were extremely limited 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 floor effect;</a:t>
            </a: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	When cognitive resources were more than enough  ceiling effect</a:t>
            </a:r>
            <a:endParaRPr lang="en-US" altLang="zh-CN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W=600 may not be an good choice: (1) no SPE; (2) huge individual variability</a:t>
            </a:r>
            <a:endParaRPr lang="zh-CN" altLang="en-US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DDM’s parameters vary with </a:t>
            </a: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task design variables, esp. the threshold</a:t>
            </a:r>
            <a:endParaRPr lang="zh-CN" altLang="en-US" sz="24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 Increase number of practice trials does not increase drift rate.</a:t>
            </a:r>
            <a:endParaRPr lang="zh-CN" altLang="en-US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圆角矩形 21">
            <a:hlinkClick r:id="rId4" action="ppaction://hlinksldjump"/>
          </p:cNvPr>
          <p:cNvSpPr/>
          <p:nvPr/>
        </p:nvSpPr>
        <p:spPr>
          <a:xfrm>
            <a:off x="10480040" y="5396865"/>
            <a:ext cx="1130300" cy="622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7B173AA9-295A-D502-C7AB-280B00B92983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F392F243-6FEA-C97F-22C4-C95A60A3AE7F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753562C-A3E7-BEE9-4257-B1312644F80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9D8A02-3D35-78F0-FCCD-52B432044F66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D12CA85B-4714-D4EB-7995-F808D2159F69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763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96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Additional empirical validation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45" y="2200275"/>
            <a:ext cx="10144125" cy="245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72E17-32B0-2148-33C4-92EA9D4266A8}"/>
              </a:ext>
            </a:extLst>
          </p:cNvPr>
          <p:cNvSpPr txBox="1"/>
          <p:nvPr/>
        </p:nvSpPr>
        <p:spPr>
          <a:xfrm>
            <a:off x="1078346" y="1241544"/>
            <a:ext cx="6343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Participants’ info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461D-2EC6-D532-0632-916E0C5F1DA2}"/>
              </a:ext>
            </a:extLst>
          </p:cNvPr>
          <p:cNvSpPr/>
          <p:nvPr/>
        </p:nvSpPr>
        <p:spPr>
          <a:xfrm>
            <a:off x="1508838" y="2937357"/>
            <a:ext cx="581216" cy="26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083F0B-7AB8-F5FF-E8B3-76676224FE42}"/>
              </a:ext>
            </a:extLst>
          </p:cNvPr>
          <p:cNvSpPr/>
          <p:nvPr/>
        </p:nvSpPr>
        <p:spPr>
          <a:xfrm>
            <a:off x="2447189" y="2692421"/>
            <a:ext cx="1899974" cy="75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BA1AC-5EFA-63D4-09DD-F08CCE43EEA7}"/>
              </a:ext>
            </a:extLst>
          </p:cNvPr>
          <p:cNvSpPr/>
          <p:nvPr/>
        </p:nvSpPr>
        <p:spPr>
          <a:xfrm>
            <a:off x="4705936" y="2654532"/>
            <a:ext cx="581216" cy="75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2E226-E45B-1AA1-36E1-4CA90EFAE9D5}"/>
              </a:ext>
            </a:extLst>
          </p:cNvPr>
          <p:cNvSpPr/>
          <p:nvPr/>
        </p:nvSpPr>
        <p:spPr>
          <a:xfrm>
            <a:off x="5675931" y="2686088"/>
            <a:ext cx="839168" cy="31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E820C-BE2B-E766-3ADF-2E1DBFBC02CA}"/>
              </a:ext>
            </a:extLst>
          </p:cNvPr>
          <p:cNvSpPr/>
          <p:nvPr/>
        </p:nvSpPr>
        <p:spPr>
          <a:xfrm>
            <a:off x="7253212" y="2724328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F49D7-FEB4-A469-C1C4-7CF6D928060C}"/>
              </a:ext>
            </a:extLst>
          </p:cNvPr>
          <p:cNvSpPr/>
          <p:nvPr/>
        </p:nvSpPr>
        <p:spPr>
          <a:xfrm>
            <a:off x="8574239" y="2692944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E09C8-B3D7-46E3-B86C-829B3F316D2E}"/>
              </a:ext>
            </a:extLst>
          </p:cNvPr>
          <p:cNvSpPr/>
          <p:nvPr/>
        </p:nvSpPr>
        <p:spPr>
          <a:xfrm>
            <a:off x="9920977" y="2719841"/>
            <a:ext cx="976392" cy="7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0595F-1B6C-9DDF-F66A-D4F01C18FD92}"/>
              </a:ext>
            </a:extLst>
          </p:cNvPr>
          <p:cNvSpPr/>
          <p:nvPr/>
        </p:nvSpPr>
        <p:spPr>
          <a:xfrm>
            <a:off x="2418459" y="2788788"/>
            <a:ext cx="174963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variables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(trials; ms; ms)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E39640-B53F-1C96-741F-51915656EF2D}"/>
              </a:ext>
            </a:extLst>
          </p:cNvPr>
          <p:cNvSpPr/>
          <p:nvPr/>
        </p:nvSpPr>
        <p:spPr>
          <a:xfrm>
            <a:off x="4732212" y="2917586"/>
            <a:ext cx="581216" cy="26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B29077-4057-8942-2243-63E0B970E32E}"/>
              </a:ext>
            </a:extLst>
          </p:cNvPr>
          <p:cNvSpPr/>
          <p:nvPr/>
        </p:nvSpPr>
        <p:spPr>
          <a:xfrm>
            <a:off x="5369810" y="2678488"/>
            <a:ext cx="1541421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(yrs)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7AAF9-70F6-EE7B-8CA8-17FF7CA10D48}"/>
              </a:ext>
            </a:extLst>
          </p:cNvPr>
          <p:cNvSpPr/>
          <p:nvPr/>
        </p:nvSpPr>
        <p:spPr>
          <a:xfrm>
            <a:off x="7204225" y="2818816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Prop.  of female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F685D-8C37-B0D7-A2A3-3C6E128D3395}"/>
              </a:ext>
            </a:extLst>
          </p:cNvPr>
          <p:cNvSpPr/>
          <p:nvPr/>
        </p:nvSpPr>
        <p:spPr>
          <a:xfrm>
            <a:off x="8339241" y="2858738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trials 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(total)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FECEC-901C-049A-21A2-73DD463D5748}"/>
              </a:ext>
            </a:extLst>
          </p:cNvPr>
          <p:cNvSpPr/>
          <p:nvPr/>
        </p:nvSpPr>
        <p:spPr>
          <a:xfrm>
            <a:off x="9786676" y="2865417"/>
            <a:ext cx="1141413" cy="44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trials </a:t>
            </a:r>
          </a:p>
          <a:p>
            <a:pPr algn="ctr"/>
            <a:r>
              <a:rPr lang="en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(valid)</a:t>
            </a:r>
          </a:p>
        </p:txBody>
      </p:sp>
      <p:grpSp>
        <p:nvGrpSpPr>
          <p:cNvPr id="27" name="组合 5">
            <a:extLst>
              <a:ext uri="{FF2B5EF4-FFF2-40B4-BE49-F238E27FC236}">
                <a16:creationId xmlns:a16="http://schemas.microsoft.com/office/drawing/2014/main" id="{DC0A52FB-6A6E-69A0-F72B-4D8A06B1480E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9AC5B748-2DF8-9AC4-AA9E-2F8739DA0E89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D29A2599-5BAD-3ADC-DF4B-42E1B9347D20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E703229C-FAC5-A124-4949-84AC5CFD2318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0E8519E9-5925-7559-D021-FE137E3A7B81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96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Additional empirical validation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5" y="1657350"/>
            <a:ext cx="11383540" cy="396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0409" y="2598457"/>
            <a:ext cx="2168547" cy="8985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0285" y="1138555"/>
            <a:ext cx="2160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2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vs. </a:t>
            </a:r>
            <a:r>
              <a:rPr lang="zh-CN" altLang="en-US" sz="2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实证</a:t>
            </a:r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3BB44981-A2FE-C8BD-EE00-A75E90CEBE17}"/>
              </a:ext>
            </a:extLst>
          </p:cNvPr>
          <p:cNvSpPr/>
          <p:nvPr/>
        </p:nvSpPr>
        <p:spPr>
          <a:xfrm>
            <a:off x="651440" y="4313276"/>
            <a:ext cx="2168547" cy="8985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">
            <a:extLst>
              <a:ext uri="{FF2B5EF4-FFF2-40B4-BE49-F238E27FC236}">
                <a16:creationId xmlns:a16="http://schemas.microsoft.com/office/drawing/2014/main" id="{73047326-D9B2-5BB7-9B11-793A63A132D4}"/>
              </a:ext>
            </a:extLst>
          </p:cNvPr>
          <p:cNvSpPr/>
          <p:nvPr/>
        </p:nvSpPr>
        <p:spPr>
          <a:xfrm>
            <a:off x="8343900" y="2149194"/>
            <a:ext cx="1666102" cy="3062607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5">
            <a:extLst>
              <a:ext uri="{FF2B5EF4-FFF2-40B4-BE49-F238E27FC236}">
                <a16:creationId xmlns:a16="http://schemas.microsoft.com/office/drawing/2014/main" id="{8C88DCCD-D3E0-C51C-FAAA-1FD895AA206A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DDE6AB91-A6FB-F41F-476B-D2E0578DC028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9F5093AB-1DBC-F68A-946B-C21C2E0B17C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7B1A7725-213D-2C43-4826-BD4A9EC4F272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BE2BA13F-3E90-6DE9-1F72-C03F53BCEEF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96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Additional empirical validation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4" name="图片 3" descr="Ridge_s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" y="1260088"/>
            <a:ext cx="12016584" cy="353493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5352" y="1926772"/>
            <a:ext cx="11810597" cy="1424172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D088CE-8372-B9A0-68F7-D318359535D6}"/>
              </a:ext>
            </a:extLst>
          </p:cNvPr>
          <p:cNvSpPr txBox="1"/>
          <p:nvPr/>
        </p:nvSpPr>
        <p:spPr>
          <a:xfrm>
            <a:off x="579120" y="4949193"/>
            <a:ext cx="11612880" cy="113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RT: when W = </a:t>
            </a: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800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SPE increase in general;</a:t>
            </a:r>
            <a:endParaRPr lang="zh-CN" altLang="en-US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ACC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: when W = </a:t>
            </a: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800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longer presenting time resulting UNEXPECTED drop of effect size of SPE. Increase of other condition is greater than the increase of self condition, therefore decreased the SPE.</a:t>
            </a:r>
            <a:endParaRPr lang="zh-CN" altLang="en-US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CD1D4A-83D4-5029-5407-217E431E00CA}"/>
              </a:ext>
            </a:extLst>
          </p:cNvPr>
          <p:cNvCxnSpPr>
            <a:cxnSpLocks/>
          </p:cNvCxnSpPr>
          <p:nvPr/>
        </p:nvCxnSpPr>
        <p:spPr>
          <a:xfrm flipH="1" flipV="1">
            <a:off x="7837714" y="2328615"/>
            <a:ext cx="391885" cy="3102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55043-185D-2CD4-BA25-A59044B67968}"/>
              </a:ext>
            </a:extLst>
          </p:cNvPr>
          <p:cNvCxnSpPr>
            <a:cxnSpLocks/>
          </p:cNvCxnSpPr>
          <p:nvPr/>
        </p:nvCxnSpPr>
        <p:spPr>
          <a:xfrm flipV="1">
            <a:off x="10352314" y="2259965"/>
            <a:ext cx="571500" cy="2237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4DBBAD-6E3D-0935-5A44-116C1193045E}"/>
              </a:ext>
            </a:extLst>
          </p:cNvPr>
          <p:cNvCxnSpPr>
            <a:cxnSpLocks/>
          </p:cNvCxnSpPr>
          <p:nvPr/>
        </p:nvCxnSpPr>
        <p:spPr>
          <a:xfrm flipV="1">
            <a:off x="11189147" y="2259965"/>
            <a:ext cx="126718" cy="172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5">
            <a:extLst>
              <a:ext uri="{FF2B5EF4-FFF2-40B4-BE49-F238E27FC236}">
                <a16:creationId xmlns:a16="http://schemas.microsoft.com/office/drawing/2014/main" id="{30295944-3927-A5EA-D049-7CF1DEB83C9B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D77E8A17-0876-5862-4991-61B78CF2F7B8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A909B7E3-40D0-F308-C288-576951EC50D1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947B61F-1ABC-AC0B-30C8-E59C70E452CF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413FB374-257E-382F-B886-DFDF6E7F72CE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96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Additional empirical validation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36</a:t>
            </a:fld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16255" y="1734820"/>
            <a:ext cx="6523355" cy="3220085"/>
            <a:chOff x="2205" y="683"/>
            <a:chExt cx="10273" cy="5071"/>
          </a:xfrm>
        </p:grpSpPr>
        <p:pic>
          <p:nvPicPr>
            <p:cNvPr id="5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5" y="1219"/>
              <a:ext cx="10273" cy="453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541" y="683"/>
                  <a:ext cx="4049" cy="7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26670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𝒔𝒆𝒍𝒇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𝒔𝒕𝒓𝒂𝒏𝒈𝒆𝒓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-25000" dirty="0">
                    <a:latin typeface="Times New Roman" panose="02020603050405020304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" y="683"/>
                  <a:ext cx="4049" cy="782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7384" y="1408"/>
              <a:ext cx="4481" cy="4263"/>
            </a:xfrm>
            <a:prstGeom prst="rect">
              <a:avLst/>
            </a:prstGeom>
            <a:ln w="28575"/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15645" y="1057910"/>
            <a:ext cx="2571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DDM parameters</a:t>
            </a:r>
            <a:endParaRPr lang="zh-CN" altLang="en-US" sz="22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64350" y="1666240"/>
            <a:ext cx="5118735" cy="3288665"/>
            <a:chOff x="11027" y="2274"/>
            <a:chExt cx="8061" cy="5179"/>
          </a:xfrm>
        </p:grpSpPr>
        <p:pic>
          <p:nvPicPr>
            <p:cNvPr id="9" name="图片 8" descr="bootstrap_vdiff_group_s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7" y="2918"/>
              <a:ext cx="7127" cy="45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1027" y="2274"/>
                  <a:ext cx="8061" cy="671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 defTabSz="26670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000" b="1" dirty="0">
                      <a:latin typeface="Times New Roman" panose="02020603050405020304"/>
                      <a:ea typeface="宋体" panose="02010600030101010101" pitchFamily="2" charset="-122"/>
                    </a:rPr>
                    <a:t>G1(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𝒔𝒆𝒍𝒇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𝒔𝒕𝒓𝒂𝒏𝒈𝒆𝒓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latin typeface="Times New Roman" panose="02020603050405020304"/>
                      <a:ea typeface="宋体" panose="02010600030101010101" pitchFamily="2" charset="-122"/>
                    </a:rPr>
                    <a:t>) - </a:t>
                  </a:r>
                  <a:r>
                    <a:rPr lang="en-US" altLang="zh-CN" sz="2000" b="1" dirty="0">
                      <a:latin typeface="Times New Roman" panose="02020603050405020304"/>
                      <a:ea typeface="宋体" panose="02010600030101010101" pitchFamily="2" charset="-122"/>
                      <a:sym typeface="+mn-ea"/>
                    </a:rPr>
                    <a:t>G2(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𝒔𝒆𝒍𝒇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+mn-ea"/>
                            </a:rPr>
                            <m:t>𝒔𝒕𝒓𝒂𝒏𝒈𝒆𝒓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latin typeface="Times New Roman" panose="02020603050405020304"/>
                      <a:ea typeface="宋体" panose="02010600030101010101" pitchFamily="2" charset="-122"/>
                      <a:sym typeface="+mn-ea"/>
                    </a:rPr>
                    <a:t>)</a:t>
                  </a:r>
                  <a:endParaRPr lang="en-US" altLang="zh-CN" sz="2000" b="1" dirty="0">
                    <a:latin typeface="Times New Roman" panose="02020603050405020304"/>
                    <a:ea typeface="宋体" panose="02010600030101010101" pitchFamily="2" charset="-122"/>
                  </a:endParaRPr>
                </a:p>
                <a:p>
                  <a:pPr marL="0" indent="0" algn="just" defTabSz="26670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zh-CN" sz="2000" b="1" dirty="0">
                    <a:latin typeface="Times New Roman" panose="02020603050405020304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7" y="2274"/>
                  <a:ext cx="8061" cy="671"/>
                </a:xfrm>
                <a:prstGeom prst="rect">
                  <a:avLst/>
                </a:prstGeom>
                <a:blipFill>
                  <a:blip r:embed="rId8"/>
                  <a:stretch>
                    <a:fillRect l="-1238" t="-8824" b="-1764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12">
            <a:extLst>
              <a:ext uri="{FF2B5EF4-FFF2-40B4-BE49-F238E27FC236}">
                <a16:creationId xmlns:a16="http://schemas.microsoft.com/office/drawing/2014/main" id="{1EAEB6C3-7594-C98D-485B-BE8B78B4365C}"/>
              </a:ext>
            </a:extLst>
          </p:cNvPr>
          <p:cNvSpPr txBox="1"/>
          <p:nvPr/>
        </p:nvSpPr>
        <p:spPr>
          <a:xfrm>
            <a:off x="974914" y="5268085"/>
            <a:ext cx="4871128" cy="7766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Reminder of our prediction</a:t>
            </a:r>
          </a:p>
          <a:p>
            <a:pPr indent="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	stim presenting time:  T  →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E0FB2-621C-53A4-A506-7682989ABC87}"/>
              </a:ext>
            </a:extLst>
          </p:cNvPr>
          <p:cNvSpPr txBox="1"/>
          <p:nvPr/>
        </p:nvSpPr>
        <p:spPr>
          <a:xfrm flipH="1">
            <a:off x="5051933" y="5656396"/>
            <a:ext cx="64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组合 5">
            <a:extLst>
              <a:ext uri="{FF2B5EF4-FFF2-40B4-BE49-F238E27FC236}">
                <a16:creationId xmlns:a16="http://schemas.microsoft.com/office/drawing/2014/main" id="{AF906C42-7FF5-026E-7CC2-42B33D90CE41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767DC61E-6F31-FBA3-8D21-890B9CA649DD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C3C22B56-1568-7A9B-A866-16AF1CC83DD4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6AD9DD92-B3A7-040C-FD1B-5A6155E8D5B8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E513740E-E6B0-7F54-F66D-243900464448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0A50AE-F642-0644-4850-25313163F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6" y="1748045"/>
            <a:ext cx="5048133" cy="33619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96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Additional empirical validation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01561" y="5353693"/>
            <a:ext cx="10828655" cy="41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When W=800, increase presenting time (30ms to 80ms), threshold </a:t>
            </a:r>
            <a:r>
              <a:rPr lang="en-US" altLang="zh-CN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was increase, as we predicted.</a:t>
            </a:r>
            <a:endParaRPr lang="zh-CN" altLang="en-US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3212" y="1672590"/>
            <a:ext cx="657676" cy="4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>
                <a:latin typeface="Times New Roman" panose="02020603050405020304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5645" y="1057910"/>
            <a:ext cx="2906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DDM parameters</a:t>
            </a:r>
            <a:endParaRPr lang="zh-CN" altLang="en-US" sz="2200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bootstrap_adiff_group_s4"/>
          <p:cNvPicPr>
            <a:picLocks noChangeAspect="1"/>
          </p:cNvPicPr>
          <p:nvPr/>
        </p:nvPicPr>
        <p:blipFill>
          <a:blip r:embed="rId5"/>
          <a:srcRect r="12540"/>
          <a:stretch>
            <a:fillRect/>
          </a:stretch>
        </p:blipFill>
        <p:spPr>
          <a:xfrm>
            <a:off x="6929438" y="2057250"/>
            <a:ext cx="5116512" cy="25591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70015" y="1672590"/>
            <a:ext cx="1734185" cy="4260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Times New Roman" panose="02020603050405020304"/>
                <a:ea typeface="宋体" panose="02010600030101010101" pitchFamily="2" charset="-122"/>
              </a:rPr>
              <a:t>G1(</a:t>
            </a:r>
            <a:r>
              <a:rPr lang="en-US" altLang="zh-CN" sz="2000" b="1" i="1">
                <a:latin typeface="Times New Roman" panose="02020603050405020304"/>
                <a:ea typeface="宋体" panose="02010600030101010101" pitchFamily="2" charset="-122"/>
                <a:sym typeface="+mn-ea"/>
              </a:rPr>
              <a:t>a</a:t>
            </a:r>
            <a:r>
              <a:rPr lang="en-US" altLang="zh-CN" sz="2000" b="1">
                <a:latin typeface="Times New Roman" panose="02020603050405020304"/>
                <a:ea typeface="宋体" panose="02010600030101010101" pitchFamily="2" charset="-122"/>
              </a:rPr>
              <a:t>) - </a:t>
            </a:r>
            <a:r>
              <a:rPr lang="en-US" altLang="zh-CN" sz="2000" b="1">
                <a:latin typeface="Times New Roman" panose="02020603050405020304"/>
                <a:ea typeface="宋体" panose="02010600030101010101" pitchFamily="2" charset="-122"/>
                <a:sym typeface="+mn-ea"/>
              </a:rPr>
              <a:t>G2(</a:t>
            </a:r>
            <a:r>
              <a:rPr lang="en-US" altLang="zh-CN" sz="2000" b="1" i="1">
                <a:latin typeface="Times New Roman" panose="02020603050405020304"/>
                <a:ea typeface="宋体" panose="02010600030101010101" pitchFamily="2" charset="-122"/>
                <a:sym typeface="+mn-ea"/>
              </a:rPr>
              <a:t>a</a:t>
            </a:r>
            <a:r>
              <a:rPr lang="en-US" altLang="zh-CN" sz="2000" b="1">
                <a:latin typeface="Times New Roman" panose="02020603050405020304"/>
                <a:ea typeface="宋体" panose="02010600030101010101" pitchFamily="2" charset="-122"/>
                <a:sym typeface="+mn-ea"/>
              </a:rPr>
              <a:t>)</a:t>
            </a:r>
            <a:endParaRPr lang="en-US" altLang="zh-CN" sz="2000" b="1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en-US" altLang="zh-CN" sz="2000" b="1">
              <a:latin typeface="Times New Roman" panose="02020603050405020304"/>
              <a:ea typeface="宋体" panose="02010600030101010101" pitchFamily="2" charset="-122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3DF6B0F3-2EC2-34DA-8749-F0508C59029A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92193C9C-86D7-212E-80E7-DAB21BCCAB05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8BC1DF6-57C4-584B-3A87-77E6D1D34BCD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2606C9-EE1C-EE62-77C4-A92F31E7F64E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3FFED46B-32EE-B1BD-1679-8103CA69BA9A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36822" y="297442"/>
            <a:ext cx="30796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Interim summary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71830" y="1146810"/>
            <a:ext cx="10344785" cy="60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SPE do varies with task design variables</a:t>
            </a:r>
            <a:endParaRPr lang="zh-CN" altLang="en-US" sz="24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830" y="2294255"/>
            <a:ext cx="10410190" cy="1883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Our model predicted SPE increase with task design variables, but we found that SPE may approach its platitude.</a:t>
            </a:r>
            <a:endParaRPr lang="en-US" altLang="zh-CN" sz="20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There was a interaction between presenting time (T) and response window, which was missed by our model</a:t>
            </a:r>
            <a:endParaRPr lang="zh-CN" altLang="en-US" sz="2000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4BEBF1-13F6-E238-7BAB-37883E1CDBEC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13B8D73-8745-3876-6682-9F14E4D1F06A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DD7492-39C4-A4DA-7EF7-F443681DBDBF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FEFCA1ED-68B0-2C74-921F-C419CF4110C1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35A6C9D7-2371-26BC-D746-91F5F2C94B3C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0" y="5345131"/>
            <a:ext cx="12192000" cy="1352550"/>
          </a:xfrm>
          <a:custGeom>
            <a:avLst/>
            <a:gdLst>
              <a:gd name="connsiteX0" fmla="*/ 0 w 12192000"/>
              <a:gd name="connsiteY0" fmla="*/ 0 h 676591"/>
              <a:gd name="connsiteX1" fmla="*/ 44410 w 12192000"/>
              <a:gd name="connsiteY1" fmla="*/ 11770 h 676591"/>
              <a:gd name="connsiteX2" fmla="*/ 6096000 w 12192000"/>
              <a:gd name="connsiteY2" fmla="*/ 430968 h 676591"/>
              <a:gd name="connsiteX3" fmla="*/ 12147590 w 12192000"/>
              <a:gd name="connsiteY3" fmla="*/ 11770 h 676591"/>
              <a:gd name="connsiteX4" fmla="*/ 12192000 w 12192000"/>
              <a:gd name="connsiteY4" fmla="*/ 0 h 676591"/>
              <a:gd name="connsiteX5" fmla="*/ 12192000 w 12192000"/>
              <a:gd name="connsiteY5" fmla="*/ 676591 h 676591"/>
              <a:gd name="connsiteX6" fmla="*/ 0 w 12192000"/>
              <a:gd name="connsiteY6" fmla="*/ 676591 h 676591"/>
              <a:gd name="connsiteX7" fmla="*/ 0 w 12192000"/>
              <a:gd name="connsiteY7" fmla="*/ 0 h 67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76591">
                <a:moveTo>
                  <a:pt x="0" y="0"/>
                </a:moveTo>
                <a:lnTo>
                  <a:pt x="44410" y="11770"/>
                </a:lnTo>
                <a:cubicBezTo>
                  <a:pt x="1041443" y="258115"/>
                  <a:pt x="3375564" y="430968"/>
                  <a:pt x="6096000" y="430968"/>
                </a:cubicBezTo>
                <a:cubicBezTo>
                  <a:pt x="8816436" y="430968"/>
                  <a:pt x="11150557" y="258115"/>
                  <a:pt x="12147590" y="11770"/>
                </a:cubicBezTo>
                <a:lnTo>
                  <a:pt x="12192000" y="0"/>
                </a:lnTo>
                <a:lnTo>
                  <a:pt x="12192000" y="676591"/>
                </a:lnTo>
                <a:lnTo>
                  <a:pt x="0" y="6765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09356" y="2260650"/>
            <a:ext cx="99816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Thanks for your attention;</a:t>
            </a:r>
          </a:p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Suggestions &amp; Comments are welcomed!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056788" y="3012614"/>
            <a:ext cx="100784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/>
          <p:cNvSpPr/>
          <p:nvPr/>
        </p:nvSpPr>
        <p:spPr>
          <a:xfrm>
            <a:off x="0" y="5505451"/>
            <a:ext cx="12192000" cy="1352550"/>
          </a:xfrm>
          <a:custGeom>
            <a:avLst/>
            <a:gdLst>
              <a:gd name="connsiteX0" fmla="*/ 0 w 12192000"/>
              <a:gd name="connsiteY0" fmla="*/ 0 h 676591"/>
              <a:gd name="connsiteX1" fmla="*/ 44410 w 12192000"/>
              <a:gd name="connsiteY1" fmla="*/ 11770 h 676591"/>
              <a:gd name="connsiteX2" fmla="*/ 6096000 w 12192000"/>
              <a:gd name="connsiteY2" fmla="*/ 430968 h 676591"/>
              <a:gd name="connsiteX3" fmla="*/ 12147590 w 12192000"/>
              <a:gd name="connsiteY3" fmla="*/ 11770 h 676591"/>
              <a:gd name="connsiteX4" fmla="*/ 12192000 w 12192000"/>
              <a:gd name="connsiteY4" fmla="*/ 0 h 676591"/>
              <a:gd name="connsiteX5" fmla="*/ 12192000 w 12192000"/>
              <a:gd name="connsiteY5" fmla="*/ 676591 h 676591"/>
              <a:gd name="connsiteX6" fmla="*/ 0 w 12192000"/>
              <a:gd name="connsiteY6" fmla="*/ 676591 h 676591"/>
              <a:gd name="connsiteX7" fmla="*/ 0 w 12192000"/>
              <a:gd name="connsiteY7" fmla="*/ 0 h 67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76591">
                <a:moveTo>
                  <a:pt x="0" y="0"/>
                </a:moveTo>
                <a:lnTo>
                  <a:pt x="44410" y="11770"/>
                </a:lnTo>
                <a:cubicBezTo>
                  <a:pt x="1041443" y="258115"/>
                  <a:pt x="3375564" y="430968"/>
                  <a:pt x="6096000" y="430968"/>
                </a:cubicBezTo>
                <a:cubicBezTo>
                  <a:pt x="8816436" y="430968"/>
                  <a:pt x="11150557" y="258115"/>
                  <a:pt x="12147590" y="11770"/>
                </a:cubicBezTo>
                <a:lnTo>
                  <a:pt x="12192000" y="0"/>
                </a:lnTo>
                <a:lnTo>
                  <a:pt x="12192000" y="676591"/>
                </a:lnTo>
                <a:lnTo>
                  <a:pt x="0" y="6765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1757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spc="300" dirty="0">
                <a:latin typeface="+mj-ea"/>
                <a:ea typeface="+mj-ea"/>
              </a:rPr>
              <a:t>后续计划</a:t>
            </a: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99770" y="2163445"/>
            <a:ext cx="345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Phase 2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模型修正与优化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9770" y="2623820"/>
            <a:ext cx="1076325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引入非对称资源分配与补偿机制：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在模型中引入依赖于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状态的非对称调节因子到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DDM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的漂移率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(v)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参数中，反映在充足资源下对非自我信息的补偿性加工。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整合动态速度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准确率权衡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(SAT)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机制：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重新定义函数，使其能动态反映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共同作用下被试对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SAT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策略的调整，捕捉在充裕时间下被试主动提高决策标准的动机转变。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Simulation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停止标准：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新模型能显著缩小与实证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DDM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参数的差异，能更好地解释研究三和研究四中的反常现象，并通过参数恢复验证。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9770" y="5218430"/>
            <a:ext cx="345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Phase 3 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实证验证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38600" y="5033010"/>
            <a:ext cx="742442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用优化后的模型系统性地设计实验，通过强检验区验证新模型的假设，并进一步探索其边界。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9770" y="1127125"/>
            <a:ext cx="345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Phase 1 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结果整理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38600" y="991870"/>
            <a:ext cx="7424420" cy="69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preprint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写作：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代码：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尝试调用成熟的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DDM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包生成数据；参数恢复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47">
            <a:extLst>
              <a:ext uri="{FF2B5EF4-FFF2-40B4-BE49-F238E27FC236}">
                <a16:creationId xmlns:a16="http://schemas.microsoft.com/office/drawing/2014/main" id="{193E38D7-4680-4710-65D5-1A1AB2EC99DD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C5446927-1AFA-5A17-3B6E-D9DB49B57449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53D0B404-3AFD-F23D-E70B-083FE22CCDD5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E17100AE-8BD1-1D0C-9E5B-693144F9C91B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8149F153-0BDF-0625-A9E3-0A9D41F41A28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0" y="5345131"/>
            <a:ext cx="12192000" cy="1352550"/>
          </a:xfrm>
          <a:custGeom>
            <a:avLst/>
            <a:gdLst>
              <a:gd name="connsiteX0" fmla="*/ 0 w 12192000"/>
              <a:gd name="connsiteY0" fmla="*/ 0 h 676591"/>
              <a:gd name="connsiteX1" fmla="*/ 44410 w 12192000"/>
              <a:gd name="connsiteY1" fmla="*/ 11770 h 676591"/>
              <a:gd name="connsiteX2" fmla="*/ 6096000 w 12192000"/>
              <a:gd name="connsiteY2" fmla="*/ 430968 h 676591"/>
              <a:gd name="connsiteX3" fmla="*/ 12147590 w 12192000"/>
              <a:gd name="connsiteY3" fmla="*/ 11770 h 676591"/>
              <a:gd name="connsiteX4" fmla="*/ 12192000 w 12192000"/>
              <a:gd name="connsiteY4" fmla="*/ 0 h 676591"/>
              <a:gd name="connsiteX5" fmla="*/ 12192000 w 12192000"/>
              <a:gd name="connsiteY5" fmla="*/ 676591 h 676591"/>
              <a:gd name="connsiteX6" fmla="*/ 0 w 12192000"/>
              <a:gd name="connsiteY6" fmla="*/ 676591 h 676591"/>
              <a:gd name="connsiteX7" fmla="*/ 0 w 12192000"/>
              <a:gd name="connsiteY7" fmla="*/ 0 h 67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76591">
                <a:moveTo>
                  <a:pt x="0" y="0"/>
                </a:moveTo>
                <a:lnTo>
                  <a:pt x="44410" y="11770"/>
                </a:lnTo>
                <a:cubicBezTo>
                  <a:pt x="1041443" y="258115"/>
                  <a:pt x="3375564" y="430968"/>
                  <a:pt x="6096000" y="430968"/>
                </a:cubicBezTo>
                <a:cubicBezTo>
                  <a:pt x="8816436" y="430968"/>
                  <a:pt x="11150557" y="258115"/>
                  <a:pt x="12147590" y="11770"/>
                </a:cubicBezTo>
                <a:lnTo>
                  <a:pt x="12192000" y="0"/>
                </a:lnTo>
                <a:lnTo>
                  <a:pt x="12192000" y="676591"/>
                </a:lnTo>
                <a:lnTo>
                  <a:pt x="0" y="6765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166749" y="2015719"/>
            <a:ext cx="6466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Thanks for attention</a:t>
            </a:r>
            <a:r>
              <a:rPr lang="zh-CN" altLang="en-US" sz="4400" b="1" spc="3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！</a:t>
            </a:r>
            <a:endParaRPr lang="en-US" altLang="zh-CN" sz="4400" b="1" spc="300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056788" y="3012614"/>
            <a:ext cx="100784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454270" y="3189268"/>
            <a:ext cx="52832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l" defTabSz="91440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600" spc="300" dirty="0">
                <a:latin typeface="+mj-ea"/>
                <a:ea typeface="+mj-ea"/>
                <a:sym typeface="+mn-ea"/>
              </a:rPr>
              <a:t>实验设计的维度与空间——以知觉匹配任务为例</a:t>
            </a:r>
            <a:endParaRPr lang="zh-CN" altLang="en-US" sz="1600" spc="300" dirty="0">
              <a:latin typeface="+mj-ea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5505451"/>
            <a:ext cx="12192000" cy="1352550"/>
          </a:xfrm>
          <a:custGeom>
            <a:avLst/>
            <a:gdLst>
              <a:gd name="connsiteX0" fmla="*/ 0 w 12192000"/>
              <a:gd name="connsiteY0" fmla="*/ 0 h 676591"/>
              <a:gd name="connsiteX1" fmla="*/ 44410 w 12192000"/>
              <a:gd name="connsiteY1" fmla="*/ 11770 h 676591"/>
              <a:gd name="connsiteX2" fmla="*/ 6096000 w 12192000"/>
              <a:gd name="connsiteY2" fmla="*/ 430968 h 676591"/>
              <a:gd name="connsiteX3" fmla="*/ 12147590 w 12192000"/>
              <a:gd name="connsiteY3" fmla="*/ 11770 h 676591"/>
              <a:gd name="connsiteX4" fmla="*/ 12192000 w 12192000"/>
              <a:gd name="connsiteY4" fmla="*/ 0 h 676591"/>
              <a:gd name="connsiteX5" fmla="*/ 12192000 w 12192000"/>
              <a:gd name="connsiteY5" fmla="*/ 676591 h 676591"/>
              <a:gd name="connsiteX6" fmla="*/ 0 w 12192000"/>
              <a:gd name="connsiteY6" fmla="*/ 676591 h 676591"/>
              <a:gd name="connsiteX7" fmla="*/ 0 w 12192000"/>
              <a:gd name="connsiteY7" fmla="*/ 0 h 67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76591">
                <a:moveTo>
                  <a:pt x="0" y="0"/>
                </a:moveTo>
                <a:lnTo>
                  <a:pt x="44410" y="11770"/>
                </a:lnTo>
                <a:cubicBezTo>
                  <a:pt x="1041443" y="258115"/>
                  <a:pt x="3375564" y="430968"/>
                  <a:pt x="6096000" y="430968"/>
                </a:cubicBezTo>
                <a:cubicBezTo>
                  <a:pt x="8816436" y="430968"/>
                  <a:pt x="11150557" y="258115"/>
                  <a:pt x="12147590" y="11770"/>
                </a:cubicBezTo>
                <a:lnTo>
                  <a:pt x="12192000" y="0"/>
                </a:lnTo>
                <a:lnTo>
                  <a:pt x="12192000" y="676591"/>
                </a:lnTo>
                <a:lnTo>
                  <a:pt x="0" y="6765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" name="图片 2" descr="校徽与名字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810" y="455930"/>
            <a:ext cx="3548380" cy="2466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322565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Study 1: Heterogeneity in the literature</a:t>
            </a:r>
            <a:endParaRPr lang="zh-CN" altLang="en-US" sz="2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5840" y="1609452"/>
            <a:ext cx="10708459" cy="38715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Association-matching design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Two stimuli were presented: A for Labels for identities; B for neutral &amp; familiar stimuli;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Number of options for A and B</a:t>
            </a:r>
          </a:p>
          <a:p>
            <a:pPr marL="7429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zh-CN" altLang="en-US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∈ N*，且</a:t>
            </a:r>
            <a:r>
              <a:rPr lang="zh-CN" altLang="en-US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i="1" baseline="-25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=</a:t>
            </a:r>
            <a:r>
              <a:rPr lang="zh-CN" altLang="en-US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N</a:t>
            </a:r>
            <a:r>
              <a:rPr lang="zh-CN" altLang="en-US" i="1" baseline="-25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B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Both stimuli are visual</a:t>
            </a:r>
            <a:endParaRPr lang="zh-CN" altLang="en-US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One-to-one mapping between </a:t>
            </a:r>
          </a:p>
          <a:p>
            <a:pPr marL="28575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Physical dimension of stimuli are constrained as 1. |</a:t>
            </a:r>
            <a:r>
              <a:rPr lang="zh-CN" altLang="en-US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∣=1</a:t>
            </a: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zh-CN" b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Limited our scope to three dimensions: </a:t>
            </a:r>
          </a:p>
          <a:p>
            <a:pPr marL="800100" lvl="1" indent="-342900">
              <a:lnSpc>
                <a:spcPct val="140000"/>
              </a:lnSpc>
              <a:buFont typeface="Wingdings" pitchFamily="2" charset="2"/>
              <a:buChar char="v"/>
            </a:pP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# of practices, presenting time of stimuli; time window for response</a:t>
            </a:r>
            <a:r>
              <a:rPr lang="en-US" altLang="zh-CN" b="1" i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en-US" i="1" dirty="0"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4" name="Rectangle 9"/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5" name="Rectangle 9"/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6" name="Rectangle 9"/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7" name="Rectangle 9"/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12115" y="5582497"/>
            <a:ext cx="11634047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Sui, J., He, X., &amp; Humphreys, G. W. (2012). Perceptual effects of social salience: evidence from self-prioritization effects on perceptual matching. </a:t>
            </a:r>
            <a:r>
              <a:rPr lang="zh-CN" altLang="en-US" sz="1600" i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Experimental Psychology: Human perception and performance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38(5), 1105.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620" y="1143635"/>
            <a:ext cx="658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Formalizing the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self-matching task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79865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Study 1: Heterogeneity in the literature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426210" y="2317750"/>
            <a:ext cx="9840504" cy="3143250"/>
          </a:xfrm>
          <a:prstGeom prst="rect">
            <a:avLst/>
          </a:prstGeom>
          <a:noFill/>
        </p:spPr>
        <p:txBody>
          <a:bodyPr wrap="square" lIns="71755" tIns="0" rIns="107950" rtlCol="0">
            <a:no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PRISMA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(Page et al., 2021)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Databases 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Web of Science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PsycINFO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PubMed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Scopus, &amp; Thesis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Keywords: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task name AND cognitive process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e.g.,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perceptual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Forward search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: papers cited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Sui et al.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2012)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5619" y="1397000"/>
            <a:ext cx="39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search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5">
            <a:extLst>
              <a:ext uri="{FF2B5EF4-FFF2-40B4-BE49-F238E27FC236}">
                <a16:creationId xmlns:a16="http://schemas.microsoft.com/office/drawing/2014/main" id="{905A3A7D-FBBB-6693-A024-6F46DE6CFC50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723AEA83-723D-F4DA-5076-01A0F5197CE2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DA8D4DF1-1B85-8820-3572-08F022BADD03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BA45EF4D-2EC7-55F3-8BB5-838BC1194A25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13E97D13-82DC-6A36-74FE-FD07D3CED460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679865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Study 1: Heterogeneity in the literature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476375" y="2125345"/>
            <a:ext cx="10569575" cy="3314700"/>
          </a:xfrm>
          <a:prstGeom prst="rect">
            <a:avLst/>
          </a:prstGeom>
          <a:noFill/>
        </p:spPr>
        <p:txBody>
          <a:bodyPr wrap="square" lIns="71755" tIns="0" rIns="107950" rtlCol="0">
            <a:no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Empirical studies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Subjects are human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Reported effect size for meta-analysis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Unique datasets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Used the self-matching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Followed the “association-matching” paradigm”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No additional cognitive tasks were used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reported task design information (# of practices, presenting time, time window for response)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>
              <a:lnSpc>
                <a:spcPct val="14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5619" y="1409700"/>
            <a:ext cx="431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Inclusion criteria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95A8DD80-AED6-C81C-3B22-D8312F951359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E5357E55-6B25-51C0-48AD-0B19F063D460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F276E90C-DAD7-70F4-7C8A-5E27A5DBCC49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1AD59442-A36A-55F0-F33B-1975F188F641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6681B824-C51F-4E84-9EA9-C63319529C43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46" y="288442"/>
            <a:ext cx="7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2" y="297442"/>
            <a:ext cx="5379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Heterogeneity in the literature</a:t>
            </a:r>
            <a:endParaRPr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6125" y="1045210"/>
            <a:ext cx="77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5729" y="1172845"/>
            <a:ext cx="281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Articles. 40 Groups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57925" y="1090295"/>
            <a:ext cx="1083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27240" y="1198880"/>
            <a:ext cx="244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Articles. 19 Groups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2620" y="4333827"/>
            <a:ext cx="10980420" cy="158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 exploration of the task design space in the current literature.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 for more comprehensive exploration of the task design space and delineate the boundary of SPE.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5" y="1735455"/>
            <a:ext cx="6021165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05" y="1735455"/>
            <a:ext cx="5909952" cy="2520000"/>
          </a:xfrm>
          <a:prstGeom prst="rect">
            <a:avLst/>
          </a:prstGeom>
        </p:spPr>
      </p:pic>
      <p:grpSp>
        <p:nvGrpSpPr>
          <p:cNvPr id="23" name="组合 5">
            <a:extLst>
              <a:ext uri="{FF2B5EF4-FFF2-40B4-BE49-F238E27FC236}">
                <a16:creationId xmlns:a16="http://schemas.microsoft.com/office/drawing/2014/main" id="{69537FBE-DDAD-E5E4-DB67-7A29FF6B3AE7}"/>
              </a:ext>
            </a:extLst>
          </p:cNvPr>
          <p:cNvGrpSpPr/>
          <p:nvPr/>
        </p:nvGrpSpPr>
        <p:grpSpPr>
          <a:xfrm>
            <a:off x="0" y="6205855"/>
            <a:ext cx="12192000" cy="647700"/>
            <a:chOff x="1" y="9813"/>
            <a:chExt cx="15376" cy="1020"/>
          </a:xfrm>
        </p:grpSpPr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24991CB3-68B6-5E83-DAB1-DB9D398AA775}"/>
                </a:ext>
              </a:extLst>
            </p:cNvPr>
            <p:cNvSpPr/>
            <p:nvPr/>
          </p:nvSpPr>
          <p:spPr>
            <a:xfrm>
              <a:off x="1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Background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2D0A7442-AAE9-AC8B-5972-3EDEC78ACCC5}"/>
                </a:ext>
              </a:extLst>
            </p:cNvPr>
            <p:cNvSpPr/>
            <p:nvPr/>
          </p:nvSpPr>
          <p:spPr>
            <a:xfrm>
              <a:off x="3847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Aims &amp; methods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4F1C18FE-B494-687B-3EA4-8AE0F4428AA1}"/>
                </a:ext>
              </a:extLst>
            </p:cNvPr>
            <p:cNvSpPr/>
            <p:nvPr/>
          </p:nvSpPr>
          <p:spPr>
            <a:xfrm>
              <a:off x="11539" y="9813"/>
              <a:ext cx="3838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Future plan</a:t>
              </a:r>
              <a:endPara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31D73AEA-79D5-AC15-A5A5-BAD43BE30C63}"/>
                </a:ext>
              </a:extLst>
            </p:cNvPr>
            <p:cNvSpPr/>
            <p:nvPr/>
          </p:nvSpPr>
          <p:spPr>
            <a:xfrm>
              <a:off x="7685" y="9813"/>
              <a:ext cx="3846" cy="1020"/>
            </a:xfrm>
            <a:prstGeom prst="rect">
              <a:avLst/>
            </a:prstGeom>
            <a:solidFill>
              <a:srgbClr val="0264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Results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971905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971905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15,&quot;left&quot;:36.85,&quot;top&quot;:72.1,&quot;width&quot;:657.35}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04.15,&quot;left&quot;:36.85,&quot;top&quot;:72.1,&quot;width&quot;:657.3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9.25,&quot;left&quot;:186.35,&quot;top&quot;:271,&quot;width&quot;:554.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7.65,&quot;left&quot;:0,&quot;top&quot;:92,&quot;width&quot;:960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00582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2643E"/>
      </a:hlink>
      <a:folHlink>
        <a:srgbClr val="80808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00582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2643E"/>
      </a:hlink>
      <a:folHlink>
        <a:srgbClr val="80808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2811</Words>
  <Application>Microsoft Macintosh PowerPoint</Application>
  <PresentationFormat>宽屏</PresentationFormat>
  <Paragraphs>638</Paragraphs>
  <Slides>39</Slides>
  <Notes>38</Notes>
  <HiddenSlides>5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宋体</vt:lpstr>
      <vt:lpstr>微软雅黑</vt:lpstr>
      <vt:lpstr>微软雅黑 Light</vt:lpstr>
      <vt:lpstr>Arial</vt:lpstr>
      <vt:lpstr>Cambria Math</vt:lpstr>
      <vt:lpstr>Courier New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博士学长的百宝箱</dc:creator>
  <cp:lastModifiedBy>zhaoli_</cp:lastModifiedBy>
  <cp:revision>447</cp:revision>
  <dcterms:created xsi:type="dcterms:W3CDTF">2023-06-03T08:58:00Z</dcterms:created>
  <dcterms:modified xsi:type="dcterms:W3CDTF">2026-01-10T01:10:43Z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1DA3DACF48F14105B38BAD2CE25DF6D1_12</vt:lpwstr>
  </property>
  <property fmtid="{D5CDD505-2E9C-101B-9397-08002B2CF9AE}" pid="3" name="KSOProductBuildVer">
    <vt:lpwstr>2052-12.1.0.21171</vt:lpwstr>
  </property>
</Properties>
</file>